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5"/>
  </p:sldMasterIdLst>
  <p:notesMasterIdLst>
    <p:notesMasterId r:id="rId22"/>
  </p:notesMasterIdLst>
  <p:handoutMasterIdLst>
    <p:handoutMasterId r:id="rId23"/>
  </p:handoutMasterIdLst>
  <p:sldIdLst>
    <p:sldId id="272" r:id="rId6"/>
    <p:sldId id="328" r:id="rId7"/>
    <p:sldId id="330" r:id="rId8"/>
    <p:sldId id="347" r:id="rId9"/>
    <p:sldId id="348" r:id="rId10"/>
    <p:sldId id="344" r:id="rId11"/>
    <p:sldId id="346" r:id="rId12"/>
    <p:sldId id="364" r:id="rId13"/>
    <p:sldId id="357" r:id="rId14"/>
    <p:sldId id="358" r:id="rId15"/>
    <p:sldId id="359" r:id="rId16"/>
    <p:sldId id="360" r:id="rId17"/>
    <p:sldId id="361" r:id="rId18"/>
    <p:sldId id="362" r:id="rId19"/>
    <p:sldId id="363" r:id="rId20"/>
    <p:sldId id="311"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FAFA"/>
    <a:srgbClr val="005E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D0763B-CDC4-91E9-53E4-04BDCA8747E7}" v="2" dt="2026-04-23T11:19:55.353"/>
    <p1510:client id="{CE7DEF49-0A7D-7045-B47F-2EEBD27FA846}" v="159" dt="2026-04-24T10:32:16.4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352"/>
    <p:restoredTop sz="94626"/>
  </p:normalViewPr>
  <p:slideViewPr>
    <p:cSldViewPr snapToGrid="0">
      <p:cViewPr varScale="1">
        <p:scale>
          <a:sx n="105" d="100"/>
          <a:sy n="105" d="100"/>
        </p:scale>
        <p:origin x="74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handoutMaster" Target="handoutMasters/handoutMaster1.xml"/><Relationship Id="rId28"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28364BF-7B6E-20BB-41D9-62D4C3A151A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a:extLst>
              <a:ext uri="{FF2B5EF4-FFF2-40B4-BE49-F238E27FC236}">
                <a16:creationId xmlns:a16="http://schemas.microsoft.com/office/drawing/2014/main" id="{88BC992E-A6CC-0AE1-42ED-D58F088675C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B3564E9-B72E-BE68-AD85-D384B05436F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EF24499-04A4-FC47-BCB9-101593E97809}" type="slidenum">
              <a:rPr lang="en-US" smtClean="0"/>
              <a:t>‹#›</a:t>
            </a:fld>
            <a:endParaRPr lang="en-US"/>
          </a:p>
        </p:txBody>
      </p:sp>
    </p:spTree>
    <p:extLst>
      <p:ext uri="{BB962C8B-B14F-4D97-AF65-F5344CB8AC3E}">
        <p14:creationId xmlns:p14="http://schemas.microsoft.com/office/powerpoint/2010/main" val="17435243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3F72C2-2F44-1D4A-A1C7-DD1E23A0E5DB}" type="datetimeFigureOut">
              <a:rPr lang="en-US" smtClean="0"/>
              <a:t>4/27/26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0E3EDC-DC2E-064D-A27E-72A2863DAD45}" type="slidenum">
              <a:rPr lang="en-US" smtClean="0"/>
              <a:t>‹#›</a:t>
            </a:fld>
            <a:endParaRPr lang="en-US"/>
          </a:p>
        </p:txBody>
      </p:sp>
    </p:spTree>
    <p:extLst>
      <p:ext uri="{BB962C8B-B14F-4D97-AF65-F5344CB8AC3E}">
        <p14:creationId xmlns:p14="http://schemas.microsoft.com/office/powerpoint/2010/main" val="24575483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debe09cce3_0_3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debe09cce3_0_3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a:extLst>
            <a:ext uri="{FF2B5EF4-FFF2-40B4-BE49-F238E27FC236}">
              <a16:creationId xmlns:a16="http://schemas.microsoft.com/office/drawing/2014/main" id="{6EB0DE48-F1D7-EEDF-F6DA-728384C9250B}"/>
            </a:ext>
          </a:extLst>
        </p:cNvPr>
        <p:cNvGrpSpPr/>
        <p:nvPr/>
      </p:nvGrpSpPr>
      <p:grpSpPr>
        <a:xfrm>
          <a:off x="0" y="0"/>
          <a:ext cx="0" cy="0"/>
          <a:chOff x="0" y="0"/>
          <a:chExt cx="0" cy="0"/>
        </a:xfrm>
      </p:grpSpPr>
      <p:sp>
        <p:nvSpPr>
          <p:cNvPr id="237" name="Google Shape;237;gde29f8c46d_0_155:notes">
            <a:extLst>
              <a:ext uri="{FF2B5EF4-FFF2-40B4-BE49-F238E27FC236}">
                <a16:creationId xmlns:a16="http://schemas.microsoft.com/office/drawing/2014/main" id="{F9944976-7023-FC2C-97AB-7C3DCAF5848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
        <p:nvSpPr>
          <p:cNvPr id="238" name="Google Shape;238;gde29f8c46d_0_155:notes">
            <a:extLst>
              <a:ext uri="{FF2B5EF4-FFF2-40B4-BE49-F238E27FC236}">
                <a16:creationId xmlns:a16="http://schemas.microsoft.com/office/drawing/2014/main" id="{9C51A47A-3FD9-5BDF-8CA7-AF1792DFCDC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587060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a:extLst>
            <a:ext uri="{FF2B5EF4-FFF2-40B4-BE49-F238E27FC236}">
              <a16:creationId xmlns:a16="http://schemas.microsoft.com/office/drawing/2014/main" id="{4E68AB87-7C9E-DF21-6F72-A4EB682D81A0}"/>
            </a:ext>
          </a:extLst>
        </p:cNvPr>
        <p:cNvGrpSpPr/>
        <p:nvPr/>
      </p:nvGrpSpPr>
      <p:grpSpPr>
        <a:xfrm>
          <a:off x="0" y="0"/>
          <a:ext cx="0" cy="0"/>
          <a:chOff x="0" y="0"/>
          <a:chExt cx="0" cy="0"/>
        </a:xfrm>
      </p:grpSpPr>
      <p:sp>
        <p:nvSpPr>
          <p:cNvPr id="237" name="Google Shape;237;gde29f8c46d_0_155:notes">
            <a:extLst>
              <a:ext uri="{FF2B5EF4-FFF2-40B4-BE49-F238E27FC236}">
                <a16:creationId xmlns:a16="http://schemas.microsoft.com/office/drawing/2014/main" id="{1B8B8B1B-F762-8A80-67CC-1063922FEA8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
        <p:nvSpPr>
          <p:cNvPr id="238" name="Google Shape;238;gde29f8c46d_0_155:notes">
            <a:extLst>
              <a:ext uri="{FF2B5EF4-FFF2-40B4-BE49-F238E27FC236}">
                <a16:creationId xmlns:a16="http://schemas.microsoft.com/office/drawing/2014/main" id="{4C3DBB67-7215-0B1C-4BE0-434D56EFD3D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92606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a:extLst>
            <a:ext uri="{FF2B5EF4-FFF2-40B4-BE49-F238E27FC236}">
              <a16:creationId xmlns:a16="http://schemas.microsoft.com/office/drawing/2014/main" id="{B44301B4-BC6C-3977-07E2-9027D4BAB605}"/>
            </a:ext>
          </a:extLst>
        </p:cNvPr>
        <p:cNvGrpSpPr/>
        <p:nvPr/>
      </p:nvGrpSpPr>
      <p:grpSpPr>
        <a:xfrm>
          <a:off x="0" y="0"/>
          <a:ext cx="0" cy="0"/>
          <a:chOff x="0" y="0"/>
          <a:chExt cx="0" cy="0"/>
        </a:xfrm>
      </p:grpSpPr>
      <p:sp>
        <p:nvSpPr>
          <p:cNvPr id="237" name="Google Shape;237;gde29f8c46d_0_155:notes">
            <a:extLst>
              <a:ext uri="{FF2B5EF4-FFF2-40B4-BE49-F238E27FC236}">
                <a16:creationId xmlns:a16="http://schemas.microsoft.com/office/drawing/2014/main" id="{206459AF-1BD1-21F5-D296-9E7739AD7A4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
        <p:nvSpPr>
          <p:cNvPr id="238" name="Google Shape;238;gde29f8c46d_0_155:notes">
            <a:extLst>
              <a:ext uri="{FF2B5EF4-FFF2-40B4-BE49-F238E27FC236}">
                <a16:creationId xmlns:a16="http://schemas.microsoft.com/office/drawing/2014/main" id="{7A13C66D-BFC2-EBBB-16C7-7F162EC3BC3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44277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a:extLst>
            <a:ext uri="{FF2B5EF4-FFF2-40B4-BE49-F238E27FC236}">
              <a16:creationId xmlns:a16="http://schemas.microsoft.com/office/drawing/2014/main" id="{EFB5790C-3C03-71A3-2647-2B9E36BC6228}"/>
            </a:ext>
          </a:extLst>
        </p:cNvPr>
        <p:cNvGrpSpPr/>
        <p:nvPr/>
      </p:nvGrpSpPr>
      <p:grpSpPr>
        <a:xfrm>
          <a:off x="0" y="0"/>
          <a:ext cx="0" cy="0"/>
          <a:chOff x="0" y="0"/>
          <a:chExt cx="0" cy="0"/>
        </a:xfrm>
      </p:grpSpPr>
      <p:sp>
        <p:nvSpPr>
          <p:cNvPr id="237" name="Google Shape;237;gde29f8c46d_0_155:notes">
            <a:extLst>
              <a:ext uri="{FF2B5EF4-FFF2-40B4-BE49-F238E27FC236}">
                <a16:creationId xmlns:a16="http://schemas.microsoft.com/office/drawing/2014/main" id="{8BB690ED-1257-E6BA-CBAD-43B6C8AF117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
        <p:nvSpPr>
          <p:cNvPr id="238" name="Google Shape;238;gde29f8c46d_0_155:notes">
            <a:extLst>
              <a:ext uri="{FF2B5EF4-FFF2-40B4-BE49-F238E27FC236}">
                <a16:creationId xmlns:a16="http://schemas.microsoft.com/office/drawing/2014/main" id="{12B385FE-6B60-EA11-CEF1-4BD439D13C6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581694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a:extLst>
            <a:ext uri="{FF2B5EF4-FFF2-40B4-BE49-F238E27FC236}">
              <a16:creationId xmlns:a16="http://schemas.microsoft.com/office/drawing/2014/main" id="{E676FDD4-3489-84EA-7032-567F263C21CD}"/>
            </a:ext>
          </a:extLst>
        </p:cNvPr>
        <p:cNvGrpSpPr/>
        <p:nvPr/>
      </p:nvGrpSpPr>
      <p:grpSpPr>
        <a:xfrm>
          <a:off x="0" y="0"/>
          <a:ext cx="0" cy="0"/>
          <a:chOff x="0" y="0"/>
          <a:chExt cx="0" cy="0"/>
        </a:xfrm>
      </p:grpSpPr>
      <p:sp>
        <p:nvSpPr>
          <p:cNvPr id="237" name="Google Shape;237;gde29f8c46d_0_155:notes">
            <a:extLst>
              <a:ext uri="{FF2B5EF4-FFF2-40B4-BE49-F238E27FC236}">
                <a16:creationId xmlns:a16="http://schemas.microsoft.com/office/drawing/2014/main" id="{DFFBF08B-1577-F43A-0E37-78CF9AEF473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
        <p:nvSpPr>
          <p:cNvPr id="238" name="Google Shape;238;gde29f8c46d_0_155:notes">
            <a:extLst>
              <a:ext uri="{FF2B5EF4-FFF2-40B4-BE49-F238E27FC236}">
                <a16:creationId xmlns:a16="http://schemas.microsoft.com/office/drawing/2014/main" id="{7A4ED212-B9EE-A5C2-79DB-BD53E871402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93441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a:extLst>
            <a:ext uri="{FF2B5EF4-FFF2-40B4-BE49-F238E27FC236}">
              <a16:creationId xmlns:a16="http://schemas.microsoft.com/office/drawing/2014/main" id="{B7B97117-7AD5-93CE-D55D-BCE0C18C3D9B}"/>
            </a:ext>
          </a:extLst>
        </p:cNvPr>
        <p:cNvGrpSpPr/>
        <p:nvPr/>
      </p:nvGrpSpPr>
      <p:grpSpPr>
        <a:xfrm>
          <a:off x="0" y="0"/>
          <a:ext cx="0" cy="0"/>
          <a:chOff x="0" y="0"/>
          <a:chExt cx="0" cy="0"/>
        </a:xfrm>
      </p:grpSpPr>
      <p:sp>
        <p:nvSpPr>
          <p:cNvPr id="237" name="Google Shape;237;gde29f8c46d_0_155:notes">
            <a:extLst>
              <a:ext uri="{FF2B5EF4-FFF2-40B4-BE49-F238E27FC236}">
                <a16:creationId xmlns:a16="http://schemas.microsoft.com/office/drawing/2014/main" id="{FCDA2646-D292-5407-44EF-5FF4BA87A99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
        <p:nvSpPr>
          <p:cNvPr id="238" name="Google Shape;238;gde29f8c46d_0_155:notes">
            <a:extLst>
              <a:ext uri="{FF2B5EF4-FFF2-40B4-BE49-F238E27FC236}">
                <a16:creationId xmlns:a16="http://schemas.microsoft.com/office/drawing/2014/main" id="{AD1DB100-C2BB-6BEF-3634-A5B9A587268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564856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a:extLst>
            <a:ext uri="{FF2B5EF4-FFF2-40B4-BE49-F238E27FC236}">
              <a16:creationId xmlns:a16="http://schemas.microsoft.com/office/drawing/2014/main" id="{2EAA1944-2328-0E80-38BD-4862B798FED4}"/>
            </a:ext>
          </a:extLst>
        </p:cNvPr>
        <p:cNvGrpSpPr/>
        <p:nvPr/>
      </p:nvGrpSpPr>
      <p:grpSpPr>
        <a:xfrm>
          <a:off x="0" y="0"/>
          <a:ext cx="0" cy="0"/>
          <a:chOff x="0" y="0"/>
          <a:chExt cx="0" cy="0"/>
        </a:xfrm>
      </p:grpSpPr>
      <p:sp>
        <p:nvSpPr>
          <p:cNvPr id="237" name="Google Shape;237;gde29f8c46d_0_155:notes">
            <a:extLst>
              <a:ext uri="{FF2B5EF4-FFF2-40B4-BE49-F238E27FC236}">
                <a16:creationId xmlns:a16="http://schemas.microsoft.com/office/drawing/2014/main" id="{0583B929-17E0-6FAF-FA65-E69E610B7DA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
        <p:nvSpPr>
          <p:cNvPr id="238" name="Google Shape;238;gde29f8c46d_0_155:notes">
            <a:extLst>
              <a:ext uri="{FF2B5EF4-FFF2-40B4-BE49-F238E27FC236}">
                <a16:creationId xmlns:a16="http://schemas.microsoft.com/office/drawing/2014/main" id="{CACD6F4A-0D7A-3C0E-983A-86E7713BD42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986196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a:extLst>
            <a:ext uri="{FF2B5EF4-FFF2-40B4-BE49-F238E27FC236}">
              <a16:creationId xmlns:a16="http://schemas.microsoft.com/office/drawing/2014/main" id="{F47D4E32-BB14-BB3B-6550-8C7757EB2B8E}"/>
            </a:ext>
          </a:extLst>
        </p:cNvPr>
        <p:cNvGrpSpPr/>
        <p:nvPr/>
      </p:nvGrpSpPr>
      <p:grpSpPr>
        <a:xfrm>
          <a:off x="0" y="0"/>
          <a:ext cx="0" cy="0"/>
          <a:chOff x="0" y="0"/>
          <a:chExt cx="0" cy="0"/>
        </a:xfrm>
      </p:grpSpPr>
      <p:sp>
        <p:nvSpPr>
          <p:cNvPr id="237" name="Google Shape;237;gde29f8c46d_0_155:notes">
            <a:extLst>
              <a:ext uri="{FF2B5EF4-FFF2-40B4-BE49-F238E27FC236}">
                <a16:creationId xmlns:a16="http://schemas.microsoft.com/office/drawing/2014/main" id="{215B8539-A641-42C0-D9FB-F7D26DA032C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
        <p:nvSpPr>
          <p:cNvPr id="238" name="Google Shape;238;gde29f8c46d_0_155:notes">
            <a:extLst>
              <a:ext uri="{FF2B5EF4-FFF2-40B4-BE49-F238E27FC236}">
                <a16:creationId xmlns:a16="http://schemas.microsoft.com/office/drawing/2014/main" id="{F2C9C1FF-C22B-1266-BED6-B13B4A99CAC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211209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a:extLst>
            <a:ext uri="{FF2B5EF4-FFF2-40B4-BE49-F238E27FC236}">
              <a16:creationId xmlns:a16="http://schemas.microsoft.com/office/drawing/2014/main" id="{A7C71F2C-425B-3FFF-764E-CDEF1B8055DC}"/>
            </a:ext>
          </a:extLst>
        </p:cNvPr>
        <p:cNvGrpSpPr/>
        <p:nvPr/>
      </p:nvGrpSpPr>
      <p:grpSpPr>
        <a:xfrm>
          <a:off x="0" y="0"/>
          <a:ext cx="0" cy="0"/>
          <a:chOff x="0" y="0"/>
          <a:chExt cx="0" cy="0"/>
        </a:xfrm>
      </p:grpSpPr>
      <p:sp>
        <p:nvSpPr>
          <p:cNvPr id="237" name="Google Shape;237;gde29f8c46d_0_155:notes">
            <a:extLst>
              <a:ext uri="{FF2B5EF4-FFF2-40B4-BE49-F238E27FC236}">
                <a16:creationId xmlns:a16="http://schemas.microsoft.com/office/drawing/2014/main" id="{F78C68EB-A656-E7A3-43D2-457877D26FF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
        <p:nvSpPr>
          <p:cNvPr id="238" name="Google Shape;238;gde29f8c46d_0_155:notes">
            <a:extLst>
              <a:ext uri="{FF2B5EF4-FFF2-40B4-BE49-F238E27FC236}">
                <a16:creationId xmlns:a16="http://schemas.microsoft.com/office/drawing/2014/main" id="{F6EFCED2-DE17-A79A-2D08-E35C74E4F69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141204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a:extLst>
            <a:ext uri="{FF2B5EF4-FFF2-40B4-BE49-F238E27FC236}">
              <a16:creationId xmlns:a16="http://schemas.microsoft.com/office/drawing/2014/main" id="{8FCF48D6-3252-F6CD-BB0D-7CD9C756DF55}"/>
            </a:ext>
          </a:extLst>
        </p:cNvPr>
        <p:cNvGrpSpPr/>
        <p:nvPr/>
      </p:nvGrpSpPr>
      <p:grpSpPr>
        <a:xfrm>
          <a:off x="0" y="0"/>
          <a:ext cx="0" cy="0"/>
          <a:chOff x="0" y="0"/>
          <a:chExt cx="0" cy="0"/>
        </a:xfrm>
      </p:grpSpPr>
      <p:sp>
        <p:nvSpPr>
          <p:cNvPr id="237" name="Google Shape;237;gde29f8c46d_0_155:notes">
            <a:extLst>
              <a:ext uri="{FF2B5EF4-FFF2-40B4-BE49-F238E27FC236}">
                <a16:creationId xmlns:a16="http://schemas.microsoft.com/office/drawing/2014/main" id="{7654F9A1-7F2B-383F-EC7B-9C06552D358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
        <p:nvSpPr>
          <p:cNvPr id="238" name="Google Shape;238;gde29f8c46d_0_155:notes">
            <a:extLst>
              <a:ext uri="{FF2B5EF4-FFF2-40B4-BE49-F238E27FC236}">
                <a16:creationId xmlns:a16="http://schemas.microsoft.com/office/drawing/2014/main" id="{63AEE5AC-042A-832D-DB31-0F825EF21FF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3452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a:extLst>
            <a:ext uri="{FF2B5EF4-FFF2-40B4-BE49-F238E27FC236}">
              <a16:creationId xmlns:a16="http://schemas.microsoft.com/office/drawing/2014/main" id="{C3B14A72-23C4-FCF6-288A-7E62665A5D78}"/>
            </a:ext>
          </a:extLst>
        </p:cNvPr>
        <p:cNvGrpSpPr/>
        <p:nvPr/>
      </p:nvGrpSpPr>
      <p:grpSpPr>
        <a:xfrm>
          <a:off x="0" y="0"/>
          <a:ext cx="0" cy="0"/>
          <a:chOff x="0" y="0"/>
          <a:chExt cx="0" cy="0"/>
        </a:xfrm>
      </p:grpSpPr>
      <p:sp>
        <p:nvSpPr>
          <p:cNvPr id="237" name="Google Shape;237;gde29f8c46d_0_155:notes">
            <a:extLst>
              <a:ext uri="{FF2B5EF4-FFF2-40B4-BE49-F238E27FC236}">
                <a16:creationId xmlns:a16="http://schemas.microsoft.com/office/drawing/2014/main" id="{D9C3B8BA-923F-23F1-399C-C92A656A18F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
        <p:nvSpPr>
          <p:cNvPr id="238" name="Google Shape;238;gde29f8c46d_0_155:notes">
            <a:extLst>
              <a:ext uri="{FF2B5EF4-FFF2-40B4-BE49-F238E27FC236}">
                <a16:creationId xmlns:a16="http://schemas.microsoft.com/office/drawing/2014/main" id="{0C98AED8-F4E8-1280-22CB-0679C946BAF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842567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a:extLst>
            <a:ext uri="{FF2B5EF4-FFF2-40B4-BE49-F238E27FC236}">
              <a16:creationId xmlns:a16="http://schemas.microsoft.com/office/drawing/2014/main" id="{1D077634-429E-C755-E64A-5C88FBC5C584}"/>
            </a:ext>
          </a:extLst>
        </p:cNvPr>
        <p:cNvGrpSpPr/>
        <p:nvPr/>
      </p:nvGrpSpPr>
      <p:grpSpPr>
        <a:xfrm>
          <a:off x="0" y="0"/>
          <a:ext cx="0" cy="0"/>
          <a:chOff x="0" y="0"/>
          <a:chExt cx="0" cy="0"/>
        </a:xfrm>
      </p:grpSpPr>
      <p:sp>
        <p:nvSpPr>
          <p:cNvPr id="237" name="Google Shape;237;gde29f8c46d_0_155:notes">
            <a:extLst>
              <a:ext uri="{FF2B5EF4-FFF2-40B4-BE49-F238E27FC236}">
                <a16:creationId xmlns:a16="http://schemas.microsoft.com/office/drawing/2014/main" id="{191F6714-1CE2-0295-ECB7-079B95C7814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
        <p:nvSpPr>
          <p:cNvPr id="238" name="Google Shape;238;gde29f8c46d_0_155:notes">
            <a:extLst>
              <a:ext uri="{FF2B5EF4-FFF2-40B4-BE49-F238E27FC236}">
                <a16:creationId xmlns:a16="http://schemas.microsoft.com/office/drawing/2014/main" id="{2A9C361E-A5F0-1839-1AD5-29D10B1305B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99940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a:extLst>
            <a:ext uri="{FF2B5EF4-FFF2-40B4-BE49-F238E27FC236}">
              <a16:creationId xmlns:a16="http://schemas.microsoft.com/office/drawing/2014/main" id="{CDF8C7F8-0C74-F092-C5AF-4DCA58C6A690}"/>
            </a:ext>
          </a:extLst>
        </p:cNvPr>
        <p:cNvGrpSpPr/>
        <p:nvPr/>
      </p:nvGrpSpPr>
      <p:grpSpPr>
        <a:xfrm>
          <a:off x="0" y="0"/>
          <a:ext cx="0" cy="0"/>
          <a:chOff x="0" y="0"/>
          <a:chExt cx="0" cy="0"/>
        </a:xfrm>
      </p:grpSpPr>
      <p:sp>
        <p:nvSpPr>
          <p:cNvPr id="237" name="Google Shape;237;gde29f8c46d_0_155:notes">
            <a:extLst>
              <a:ext uri="{FF2B5EF4-FFF2-40B4-BE49-F238E27FC236}">
                <a16:creationId xmlns:a16="http://schemas.microsoft.com/office/drawing/2014/main" id="{101B68F3-C591-3D75-EE63-4EB27A8ACA0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
        <p:nvSpPr>
          <p:cNvPr id="238" name="Google Shape;238;gde29f8c46d_0_155:notes">
            <a:extLst>
              <a:ext uri="{FF2B5EF4-FFF2-40B4-BE49-F238E27FC236}">
                <a16:creationId xmlns:a16="http://schemas.microsoft.com/office/drawing/2014/main" id="{886D4832-A437-72BB-1765-7C54C16BEC9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456859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a:extLst>
            <a:ext uri="{FF2B5EF4-FFF2-40B4-BE49-F238E27FC236}">
              <a16:creationId xmlns:a16="http://schemas.microsoft.com/office/drawing/2014/main" id="{5DB2DD32-4F83-8997-B76B-F0171F041CE4}"/>
            </a:ext>
          </a:extLst>
        </p:cNvPr>
        <p:cNvGrpSpPr/>
        <p:nvPr/>
      </p:nvGrpSpPr>
      <p:grpSpPr>
        <a:xfrm>
          <a:off x="0" y="0"/>
          <a:ext cx="0" cy="0"/>
          <a:chOff x="0" y="0"/>
          <a:chExt cx="0" cy="0"/>
        </a:xfrm>
      </p:grpSpPr>
      <p:sp>
        <p:nvSpPr>
          <p:cNvPr id="237" name="Google Shape;237;gde29f8c46d_0_155:notes">
            <a:extLst>
              <a:ext uri="{FF2B5EF4-FFF2-40B4-BE49-F238E27FC236}">
                <a16:creationId xmlns:a16="http://schemas.microsoft.com/office/drawing/2014/main" id="{B2F99A83-6388-B1D9-02E4-2FC933E0E8B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
        <p:nvSpPr>
          <p:cNvPr id="238" name="Google Shape;238;gde29f8c46d_0_155:notes">
            <a:extLst>
              <a:ext uri="{FF2B5EF4-FFF2-40B4-BE49-F238E27FC236}">
                <a16:creationId xmlns:a16="http://schemas.microsoft.com/office/drawing/2014/main" id="{2E4CBE78-963E-39F4-A0B2-F9F37B1070A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329353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964781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6171529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6974218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a:t>Click to edit Master title style</a:t>
            </a:r>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pPr lvl="0"/>
            <a:r>
              <a:rPr lang="en-US"/>
              <a:t>Click to edit Master text styles</a:t>
            </a:r>
          </a:p>
        </p:txBody>
      </p:sp>
    </p:spTree>
    <p:extLst>
      <p:ext uri="{BB962C8B-B14F-4D97-AF65-F5344CB8AC3E}">
        <p14:creationId xmlns:p14="http://schemas.microsoft.com/office/powerpoint/2010/main" val="31248186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9051798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9082599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750951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9801969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943759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3579129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171075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r>
              <a:rPr lang="en-US"/>
              <a:t>Click icon to add picture</a:t>
            </a:r>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94519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endParaRPr lang="en-GB"/>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316351637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hf hdr="0" ftr="0" dt="0"/>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3.svg"/></Relationships>
</file>

<file path=ppt/slides/_rels/slide1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3.svg"/></Relationships>
</file>

<file path=ppt/slides/_rels/slide1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3.svg"/></Relationships>
</file>

<file path=ppt/slides/_rels/slide16.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sv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svg"/></Relationships>
</file>

<file path=ppt/slides/_rels/slide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3.svg"/></Relationships>
</file>

<file path=ppt/slides/_rels/slide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3.svg"/></Relationships>
</file>

<file path=ppt/slides/_rels/slide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3.svg"/></Relationships>
</file>

<file path=ppt/slides/_rels/slide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3.svg"/></Relationships>
</file>

<file path=ppt/slides/_rels/slide8.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3.svg"/></Relationships>
</file>

<file path=ppt/slides/_rels/slide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5" name="Picture 4" descr="A person in a black coat and hat looking at her phone&#10;&#10;AI-generated content may be incorrect.">
            <a:extLst>
              <a:ext uri="{FF2B5EF4-FFF2-40B4-BE49-F238E27FC236}">
                <a16:creationId xmlns:a16="http://schemas.microsoft.com/office/drawing/2014/main" id="{77513256-22AF-9D96-F2BE-5ADDACDF03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8528" y="13670"/>
            <a:ext cx="10253472" cy="6886659"/>
          </a:xfrm>
          <a:prstGeom prst="rect">
            <a:avLst/>
          </a:prstGeom>
        </p:spPr>
      </p:pic>
      <p:pic>
        <p:nvPicPr>
          <p:cNvPr id="12" name="Graphic 11">
            <a:extLst>
              <a:ext uri="{FF2B5EF4-FFF2-40B4-BE49-F238E27FC236}">
                <a16:creationId xmlns:a16="http://schemas.microsoft.com/office/drawing/2014/main" id="{8B5D7063-A7F4-897A-DF08-353F8C6A835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849624" y="3790004"/>
            <a:ext cx="1876880" cy="568869"/>
          </a:xfrm>
          <a:prstGeom prst="rect">
            <a:avLst/>
          </a:prstGeom>
        </p:spPr>
      </p:pic>
      <p:grpSp>
        <p:nvGrpSpPr>
          <p:cNvPr id="6" name="Group 5">
            <a:extLst>
              <a:ext uri="{FF2B5EF4-FFF2-40B4-BE49-F238E27FC236}">
                <a16:creationId xmlns:a16="http://schemas.microsoft.com/office/drawing/2014/main" id="{1061DF6F-8603-6476-4BF6-A3D748AD2654}"/>
              </a:ext>
            </a:extLst>
          </p:cNvPr>
          <p:cNvGrpSpPr/>
          <p:nvPr/>
        </p:nvGrpSpPr>
        <p:grpSpPr>
          <a:xfrm>
            <a:off x="915088" y="2057400"/>
            <a:ext cx="9144000" cy="1399600"/>
            <a:chOff x="262128" y="1122800"/>
            <a:chExt cx="9144000" cy="1399600"/>
          </a:xfrm>
        </p:grpSpPr>
        <p:sp>
          <p:nvSpPr>
            <p:cNvPr id="3" name="SectionTitle">
              <a:extLst>
                <a:ext uri="{FF2B5EF4-FFF2-40B4-BE49-F238E27FC236}">
                  <a16:creationId xmlns:a16="http://schemas.microsoft.com/office/drawing/2014/main" id="{4C6F0D43-DFEA-7FE6-DBF9-5B5D578E7659}"/>
                </a:ext>
              </a:extLst>
            </p:cNvPr>
            <p:cNvSpPr txBox="1"/>
            <p:nvPr/>
          </p:nvSpPr>
          <p:spPr>
            <a:xfrm>
              <a:off x="262128" y="1122800"/>
              <a:ext cx="9144000" cy="1371600"/>
            </a:xfrm>
            <a:prstGeom prst="rect">
              <a:avLst/>
            </a:prstGeom>
            <a:noFill/>
          </p:spPr>
          <p:txBody>
            <a:bodyPr wrap="square" lIns="91440" tIns="45720" rIns="91440" bIns="45720" anchor="b">
              <a:noAutofit/>
            </a:bodyPr>
            <a:lstStyle/>
            <a:p>
              <a:pPr algn="l">
                <a:buNone/>
              </a:pPr>
              <a:r>
                <a:rPr lang="en-US" sz="3200" b="1">
                  <a:solidFill>
                    <a:srgbClr val="000000"/>
                  </a:solidFill>
                  <a:latin typeface="DM Sans"/>
                </a:rPr>
                <a:t>Quick Start Guide</a:t>
              </a:r>
            </a:p>
          </p:txBody>
        </p:sp>
        <p:sp>
          <p:nvSpPr>
            <p:cNvPr id="4" name="TealLine">
              <a:extLst>
                <a:ext uri="{FF2B5EF4-FFF2-40B4-BE49-F238E27FC236}">
                  <a16:creationId xmlns:a16="http://schemas.microsoft.com/office/drawing/2014/main" id="{9B57810F-A227-7372-0975-06D82EFF68BC}"/>
                </a:ext>
              </a:extLst>
            </p:cNvPr>
            <p:cNvSpPr/>
            <p:nvPr/>
          </p:nvSpPr>
          <p:spPr>
            <a:xfrm>
              <a:off x="1602904" y="2466400"/>
              <a:ext cx="1064400" cy="56000"/>
            </a:xfrm>
            <a:prstGeom prst="rect">
              <a:avLst/>
            </a:prstGeom>
            <a:gradFill>
              <a:gsLst>
                <a:gs pos="0">
                  <a:srgbClr val="005E61"/>
                </a:gs>
                <a:gs pos="60000">
                  <a:srgbClr val="00898D"/>
                </a:gs>
                <a:gs pos="100000">
                  <a:srgbClr val="80C9CB"/>
                </a:gs>
              </a:gsLst>
              <a:lin ang="0" scaled="1"/>
            </a:gradFill>
            <a:ln>
              <a:noFill/>
            </a:ln>
          </p:spPr>
          <p:txBody>
            <a:bodyPr/>
            <a:lstStyle/>
            <a:p>
              <a:endParaRPr lang="en-US"/>
            </a:p>
          </p:txBody>
        </p:sp>
      </p:grpSp>
    </p:spTree>
    <p:extLst>
      <p:ext uri="{BB962C8B-B14F-4D97-AF65-F5344CB8AC3E}">
        <p14:creationId xmlns:p14="http://schemas.microsoft.com/office/powerpoint/2010/main" val="30570076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9">
          <a:extLst>
            <a:ext uri="{FF2B5EF4-FFF2-40B4-BE49-F238E27FC236}">
              <a16:creationId xmlns:a16="http://schemas.microsoft.com/office/drawing/2014/main" id="{6053B813-530C-ECEB-86F4-2DCAC0DADBCD}"/>
            </a:ext>
          </a:extLst>
        </p:cNvPr>
        <p:cNvGrpSpPr/>
        <p:nvPr/>
      </p:nvGrpSpPr>
      <p:grpSpPr>
        <a:xfrm>
          <a:off x="0" y="0"/>
          <a:ext cx="0" cy="0"/>
          <a:chOff x="0" y="0"/>
          <a:chExt cx="0" cy="0"/>
        </a:xfrm>
      </p:grpSpPr>
      <p:sp>
        <p:nvSpPr>
          <p:cNvPr id="43" name="Google Shape;676;p54">
            <a:extLst>
              <a:ext uri="{FF2B5EF4-FFF2-40B4-BE49-F238E27FC236}">
                <a16:creationId xmlns:a16="http://schemas.microsoft.com/office/drawing/2014/main" id="{7D3CF1A5-9297-357A-EA45-DEA6E186E2B6}"/>
              </a:ext>
            </a:extLst>
          </p:cNvPr>
          <p:cNvSpPr/>
          <p:nvPr/>
        </p:nvSpPr>
        <p:spPr>
          <a:xfrm>
            <a:off x="685800" y="1054100"/>
            <a:ext cx="1066800" cy="56000"/>
          </a:xfrm>
          <a:prstGeom prst="rect">
            <a:avLst/>
          </a:prstGeom>
          <a:solidFill>
            <a:schemeClr val="tx2">
              <a:alpha val="60000"/>
            </a:schemeClr>
          </a:solidFill>
          <a:ln>
            <a:noFill/>
          </a:ln>
        </p:spPr>
        <p:txBody>
          <a:bodyPr spcFirstLastPara="1" wrap="square" lIns="121900" tIns="121900" rIns="121900" bIns="121900" anchor="ctr" anchorCtr="0">
            <a:noAutofit/>
          </a:bodyPr>
          <a:lstStyle/>
          <a:p>
            <a:pPr defTabSz="1219170">
              <a:buClr>
                <a:srgbClr val="000000"/>
              </a:buClr>
            </a:pPr>
            <a:endParaRPr lang="en-GB" sz="1867" kern="0" noProof="0">
              <a:solidFill>
                <a:srgbClr val="FDBE25"/>
              </a:solidFill>
              <a:latin typeface="Arial"/>
              <a:cs typeface="Arial"/>
              <a:sym typeface="Arial"/>
            </a:endParaRPr>
          </a:p>
        </p:txBody>
      </p:sp>
      <p:sp>
        <p:nvSpPr>
          <p:cNvPr id="15" name="Title 1">
            <a:extLst>
              <a:ext uri="{FF2B5EF4-FFF2-40B4-BE49-F238E27FC236}">
                <a16:creationId xmlns:a16="http://schemas.microsoft.com/office/drawing/2014/main" id="{2B5ACE01-BB10-A49E-E705-A4745FF7C2D6}"/>
              </a:ext>
            </a:extLst>
          </p:cNvPr>
          <p:cNvSpPr>
            <a:spLocks noGrp="1"/>
          </p:cNvSpPr>
          <p:nvPr>
            <p:ph type="title"/>
          </p:nvPr>
        </p:nvSpPr>
        <p:spPr>
          <a:xfrm>
            <a:off x="438912" y="448056"/>
            <a:ext cx="9525000" cy="549275"/>
          </a:xfrm>
        </p:spPr>
        <p:txBody>
          <a:bodyPr>
            <a:noAutofit/>
          </a:bodyPr>
          <a:lstStyle/>
          <a:p>
            <a:pPr algn="l" defTabSz="1219170">
              <a:lnSpc>
                <a:spcPct val="115000"/>
              </a:lnSpc>
              <a:spcAft>
                <a:spcPts val="2133"/>
              </a:spcAft>
              <a:buClr>
                <a:srgbClr val="000000"/>
              </a:buClr>
              <a:buSzPts val="1500"/>
            </a:pPr>
            <a:r>
              <a:rPr lang="en-GB" sz="2400" b="1" kern="0">
                <a:solidFill>
                  <a:srgbClr val="000000"/>
                </a:solidFill>
                <a:latin typeface="DM Sans"/>
                <a:ea typeface="DM Sans"/>
                <a:cs typeface="DM Sans"/>
                <a:sym typeface="DM Sans"/>
              </a:rPr>
              <a:t>Journey Start</a:t>
            </a:r>
            <a:endParaRPr lang="en-GB" sz="2400" b="1" kern="0" noProof="0">
              <a:solidFill>
                <a:srgbClr val="000000"/>
              </a:solidFill>
              <a:latin typeface="DM Sans"/>
              <a:ea typeface="DM Sans"/>
              <a:cs typeface="DM Sans"/>
              <a:sym typeface="DM Sans"/>
            </a:endParaRPr>
          </a:p>
        </p:txBody>
      </p:sp>
      <p:pic>
        <p:nvPicPr>
          <p:cNvPr id="16" name="Graphic 15">
            <a:extLst>
              <a:ext uri="{FF2B5EF4-FFF2-40B4-BE49-F238E27FC236}">
                <a16:creationId xmlns:a16="http://schemas.microsoft.com/office/drawing/2014/main" id="{3CE2EB70-B0D6-291A-2691-1A0006347FD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70934" y="6176963"/>
            <a:ext cx="3657599" cy="789121"/>
          </a:xfrm>
          <a:prstGeom prst="rect">
            <a:avLst/>
          </a:prstGeom>
        </p:spPr>
      </p:pic>
      <p:pic>
        <p:nvPicPr>
          <p:cNvPr id="17" name="Graphic 16">
            <a:extLst>
              <a:ext uri="{FF2B5EF4-FFF2-40B4-BE49-F238E27FC236}">
                <a16:creationId xmlns:a16="http://schemas.microsoft.com/office/drawing/2014/main" id="{4735F37F-376C-5EC1-6774-7A68956E4DE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451889" y="223273"/>
            <a:ext cx="1510310" cy="457764"/>
          </a:xfrm>
          <a:prstGeom prst="rect">
            <a:avLst/>
          </a:prstGeom>
        </p:spPr>
      </p:pic>
      <p:sp>
        <p:nvSpPr>
          <p:cNvPr id="4" name="Google Shape;249;p32">
            <a:extLst>
              <a:ext uri="{FF2B5EF4-FFF2-40B4-BE49-F238E27FC236}">
                <a16:creationId xmlns:a16="http://schemas.microsoft.com/office/drawing/2014/main" id="{29494C28-8A11-D956-BFA3-3ABF024F758E}"/>
              </a:ext>
            </a:extLst>
          </p:cNvPr>
          <p:cNvSpPr txBox="1"/>
          <p:nvPr/>
        </p:nvSpPr>
        <p:spPr>
          <a:xfrm>
            <a:off x="10786867" y="6204016"/>
            <a:ext cx="731600" cy="391200"/>
          </a:xfrm>
          <a:prstGeom prst="rect">
            <a:avLst/>
          </a:prstGeom>
          <a:noFill/>
          <a:ln>
            <a:noFill/>
          </a:ln>
        </p:spPr>
        <p:txBody>
          <a:bodyPr spcFirstLastPara="1" wrap="square" lIns="121900" tIns="121900" rIns="121900" bIns="121900" anchor="ctr" anchorCtr="0">
            <a:noAutofit/>
          </a:bodyPr>
          <a:lstStyle/>
          <a:p>
            <a:pPr algn="r" defTabSz="1219170">
              <a:buClr>
                <a:srgbClr val="000000"/>
              </a:buClr>
            </a:pPr>
            <a:fld id="{00000000-1234-1234-1234-123412341234}" type="slidenum">
              <a:rPr lang="en-GB" sz="1067" kern="0" noProof="0" smtClean="0">
                <a:solidFill>
                  <a:srgbClr val="000000"/>
                </a:solidFill>
                <a:latin typeface="DM Sans"/>
                <a:ea typeface="DM Sans"/>
                <a:cs typeface="DM Sans"/>
                <a:sym typeface="DM Sans"/>
              </a:rPr>
              <a:pPr algn="r" defTabSz="1219170">
                <a:buClr>
                  <a:srgbClr val="000000"/>
                </a:buClr>
              </a:pPr>
              <a:t>10</a:t>
            </a:fld>
            <a:endParaRPr lang="en-GB" sz="1067" kern="0" noProof="0">
              <a:solidFill>
                <a:srgbClr val="000000"/>
              </a:solidFill>
              <a:latin typeface="DM Sans"/>
              <a:ea typeface="DM Sans"/>
              <a:cs typeface="DM Sans"/>
              <a:sym typeface="DM Sans"/>
            </a:endParaRPr>
          </a:p>
        </p:txBody>
      </p:sp>
      <p:sp>
        <p:nvSpPr>
          <p:cNvPr id="10" name="Text Placeholder 11">
            <a:extLst>
              <a:ext uri="{FF2B5EF4-FFF2-40B4-BE49-F238E27FC236}">
                <a16:creationId xmlns:a16="http://schemas.microsoft.com/office/drawing/2014/main" id="{EDC38232-465C-4854-0609-8D8588236BDD}"/>
              </a:ext>
            </a:extLst>
          </p:cNvPr>
          <p:cNvSpPr txBox="1">
            <a:spLocks/>
          </p:cNvSpPr>
          <p:nvPr/>
        </p:nvSpPr>
        <p:spPr>
          <a:xfrm>
            <a:off x="825413" y="1499452"/>
            <a:ext cx="4986451" cy="923299"/>
          </a:xfrm>
          <a:prstGeom prst="rect">
            <a:avLst/>
          </a:prstGeom>
        </p:spPr>
        <p:txBody>
          <a:bodyPr/>
          <a:lst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0" indent="0">
              <a:buNone/>
            </a:pPr>
            <a:r>
              <a:rPr lang="en-GB" sz="1600">
                <a:ea typeface="+mn-lt"/>
                <a:cs typeface="+mn-lt"/>
              </a:rPr>
              <a:t>When you begin your journey, the first instruction will be an orientation instruction to ensure that you are standing in the </a:t>
            </a:r>
            <a:r>
              <a:rPr lang="en-GB" sz="1600" b="1">
                <a:ea typeface="+mn-lt"/>
                <a:cs typeface="+mn-lt"/>
              </a:rPr>
              <a:t>correct start location </a:t>
            </a:r>
            <a:r>
              <a:rPr lang="en-GB" sz="1600">
                <a:ea typeface="+mn-lt"/>
                <a:cs typeface="+mn-lt"/>
              </a:rPr>
              <a:t>and facing the </a:t>
            </a:r>
            <a:r>
              <a:rPr lang="en-GB" sz="1600" b="1">
                <a:ea typeface="+mn-lt"/>
                <a:cs typeface="+mn-lt"/>
              </a:rPr>
              <a:t>correct direction </a:t>
            </a:r>
            <a:r>
              <a:rPr lang="en-GB" sz="1600" u="sng">
                <a:ea typeface="+mn-lt"/>
                <a:cs typeface="+mn-lt"/>
              </a:rPr>
              <a:t>BEFORE</a:t>
            </a:r>
            <a:r>
              <a:rPr lang="en-GB" sz="1600">
                <a:ea typeface="+mn-lt"/>
                <a:cs typeface="+mn-lt"/>
              </a:rPr>
              <a:t> you begin.</a:t>
            </a:r>
          </a:p>
          <a:p>
            <a:pPr marL="285750" indent="-285750">
              <a:buFont typeface="Arial"/>
              <a:buBlip>
                <a:blip r:embed="rId5"/>
              </a:buBlip>
            </a:pPr>
            <a:endParaRPr lang="en-GB" sz="1600">
              <a:ea typeface="+mn-lt"/>
              <a:cs typeface="+mn-lt"/>
            </a:endParaRPr>
          </a:p>
          <a:p>
            <a:pPr marL="0" indent="0">
              <a:buNone/>
            </a:pPr>
            <a:endParaRPr lang="en-GB" sz="1600">
              <a:solidFill>
                <a:srgbClr val="000000"/>
              </a:solidFill>
            </a:endParaRPr>
          </a:p>
        </p:txBody>
      </p:sp>
      <p:pic>
        <p:nvPicPr>
          <p:cNvPr id="2" name="Picture 1">
            <a:extLst>
              <a:ext uri="{FF2B5EF4-FFF2-40B4-BE49-F238E27FC236}">
                <a16:creationId xmlns:a16="http://schemas.microsoft.com/office/drawing/2014/main" id="{14D95138-C4B0-1A8B-BD7F-D0B4E5B3A44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98001" y="1457833"/>
            <a:ext cx="2168586" cy="4489704"/>
          </a:xfrm>
          <a:prstGeom prst="rect">
            <a:avLst/>
          </a:prstGeom>
        </p:spPr>
      </p:pic>
      <p:pic>
        <p:nvPicPr>
          <p:cNvPr id="3" name="Picture 2">
            <a:extLst>
              <a:ext uri="{FF2B5EF4-FFF2-40B4-BE49-F238E27FC236}">
                <a16:creationId xmlns:a16="http://schemas.microsoft.com/office/drawing/2014/main" id="{070487CB-9DDF-D07E-5BA9-5D50FE0B973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70013" y="1443280"/>
            <a:ext cx="2168586" cy="4489704"/>
          </a:xfrm>
          <a:prstGeom prst="rect">
            <a:avLst/>
          </a:prstGeom>
        </p:spPr>
      </p:pic>
      <p:sp>
        <p:nvSpPr>
          <p:cNvPr id="12" name="TextBox 11">
            <a:extLst>
              <a:ext uri="{FF2B5EF4-FFF2-40B4-BE49-F238E27FC236}">
                <a16:creationId xmlns:a16="http://schemas.microsoft.com/office/drawing/2014/main" id="{1B71EDE3-E47E-A0B5-CB38-044086EF8781}"/>
              </a:ext>
            </a:extLst>
          </p:cNvPr>
          <p:cNvSpPr txBox="1"/>
          <p:nvPr/>
        </p:nvSpPr>
        <p:spPr>
          <a:xfrm>
            <a:off x="825413" y="2756912"/>
            <a:ext cx="5270587" cy="3046988"/>
          </a:xfrm>
          <a:prstGeom prst="rect">
            <a:avLst/>
          </a:prstGeom>
          <a:noFill/>
        </p:spPr>
        <p:txBody>
          <a:bodyPr wrap="square">
            <a:spAutoFit/>
          </a:bodyPr>
          <a:lstStyle/>
          <a:p>
            <a:r>
              <a:rPr lang="en-GB" sz="1600">
                <a:solidFill>
                  <a:srgbClr val="000000"/>
                </a:solidFill>
                <a:effectLst/>
              </a:rPr>
              <a:t>If the instruction asks </a:t>
            </a:r>
            <a:r>
              <a:rPr lang="en-GB" sz="1600">
                <a:solidFill>
                  <a:srgbClr val="000000"/>
                </a:solidFill>
              </a:rPr>
              <a:t>you to</a:t>
            </a:r>
            <a:r>
              <a:rPr lang="en-GB" sz="1600">
                <a:solidFill>
                  <a:srgbClr val="000000"/>
                </a:solidFill>
                <a:effectLst/>
              </a:rPr>
              <a:t> “Stand close to [Location] with your back towards [Location].”, then orient yourself with the location behind you before starting.</a:t>
            </a:r>
            <a:br>
              <a:rPr lang="en-GB" sz="1600">
                <a:solidFill>
                  <a:srgbClr val="000000"/>
                </a:solidFill>
                <a:effectLst/>
              </a:rPr>
            </a:br>
            <a:br>
              <a:rPr lang="en-GB" sz="1600">
                <a:solidFill>
                  <a:srgbClr val="000000"/>
                </a:solidFill>
                <a:effectLst/>
              </a:rPr>
            </a:br>
            <a:r>
              <a:rPr lang="en-GB" sz="1600">
                <a:solidFill>
                  <a:srgbClr val="000000"/>
                </a:solidFill>
                <a:effectLst/>
              </a:rPr>
              <a:t>If the instruction asks </a:t>
            </a:r>
            <a:r>
              <a:rPr lang="en-GB" sz="1600">
                <a:solidFill>
                  <a:srgbClr val="000000"/>
                </a:solidFill>
              </a:rPr>
              <a:t>you to</a:t>
            </a:r>
            <a:r>
              <a:rPr lang="en-GB" sz="1600">
                <a:solidFill>
                  <a:srgbClr val="000000"/>
                </a:solidFill>
                <a:effectLst/>
              </a:rPr>
              <a:t> “</a:t>
            </a:r>
            <a:r>
              <a:rPr lang="en-GB" sz="1600">
                <a:solidFill>
                  <a:srgbClr val="000000"/>
                </a:solidFill>
              </a:rPr>
              <a:t>Turn so </a:t>
            </a:r>
            <a:r>
              <a:rPr lang="en-GB" sz="1600">
                <a:solidFill>
                  <a:srgbClr val="000000"/>
                </a:solidFill>
                <a:effectLst/>
              </a:rPr>
              <a:t>[Location] </a:t>
            </a:r>
            <a:r>
              <a:rPr lang="en-GB" sz="1600">
                <a:solidFill>
                  <a:srgbClr val="000000"/>
                </a:solidFill>
              </a:rPr>
              <a:t>is </a:t>
            </a:r>
            <a:r>
              <a:rPr lang="en-GB" sz="1600">
                <a:solidFill>
                  <a:srgbClr val="000000"/>
                </a:solidFill>
                <a:effectLst/>
              </a:rPr>
              <a:t>on your right”, then orient yourself with the location on your right.</a:t>
            </a:r>
          </a:p>
          <a:p>
            <a:endParaRPr lang="en-GB" sz="1600">
              <a:solidFill>
                <a:srgbClr val="000000"/>
              </a:solidFill>
            </a:endParaRPr>
          </a:p>
          <a:p>
            <a:r>
              <a:rPr lang="en-GB" sz="1600">
                <a:solidFill>
                  <a:srgbClr val="000000"/>
                </a:solidFill>
              </a:rPr>
              <a:t>Waymap's tracking relies on the user following this instruction correctly, so please do pay attention to this very important starting instruction. </a:t>
            </a:r>
          </a:p>
        </p:txBody>
      </p:sp>
    </p:spTree>
    <p:extLst>
      <p:ext uri="{BB962C8B-B14F-4D97-AF65-F5344CB8AC3E}">
        <p14:creationId xmlns:p14="http://schemas.microsoft.com/office/powerpoint/2010/main" val="17565257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9">
          <a:extLst>
            <a:ext uri="{FF2B5EF4-FFF2-40B4-BE49-F238E27FC236}">
              <a16:creationId xmlns:a16="http://schemas.microsoft.com/office/drawing/2014/main" id="{8BA2CA4E-DEBE-E0AE-CA00-F19F1B012D26}"/>
            </a:ext>
          </a:extLst>
        </p:cNvPr>
        <p:cNvGrpSpPr/>
        <p:nvPr/>
      </p:nvGrpSpPr>
      <p:grpSpPr>
        <a:xfrm>
          <a:off x="0" y="0"/>
          <a:ext cx="0" cy="0"/>
          <a:chOff x="0" y="0"/>
          <a:chExt cx="0" cy="0"/>
        </a:xfrm>
      </p:grpSpPr>
      <p:sp>
        <p:nvSpPr>
          <p:cNvPr id="43" name="Google Shape;676;p54">
            <a:extLst>
              <a:ext uri="{FF2B5EF4-FFF2-40B4-BE49-F238E27FC236}">
                <a16:creationId xmlns:a16="http://schemas.microsoft.com/office/drawing/2014/main" id="{3E9F3965-5C85-EAA1-99FF-A72A04EDE32C}"/>
              </a:ext>
            </a:extLst>
          </p:cNvPr>
          <p:cNvSpPr/>
          <p:nvPr/>
        </p:nvSpPr>
        <p:spPr>
          <a:xfrm>
            <a:off x="685800" y="1054100"/>
            <a:ext cx="1066800" cy="56000"/>
          </a:xfrm>
          <a:prstGeom prst="rect">
            <a:avLst/>
          </a:prstGeom>
          <a:solidFill>
            <a:schemeClr val="tx2">
              <a:alpha val="60000"/>
            </a:schemeClr>
          </a:solidFill>
          <a:ln>
            <a:noFill/>
          </a:ln>
        </p:spPr>
        <p:txBody>
          <a:bodyPr spcFirstLastPara="1" wrap="square" lIns="121900" tIns="121900" rIns="121900" bIns="121900" anchor="ctr" anchorCtr="0">
            <a:noAutofit/>
          </a:bodyPr>
          <a:lstStyle/>
          <a:p>
            <a:pPr defTabSz="1219170">
              <a:buClr>
                <a:srgbClr val="000000"/>
              </a:buClr>
            </a:pPr>
            <a:endParaRPr lang="en-GB" sz="1867" kern="0" noProof="0">
              <a:solidFill>
                <a:srgbClr val="FDBE25"/>
              </a:solidFill>
              <a:latin typeface="Arial"/>
              <a:cs typeface="Arial"/>
              <a:sym typeface="Arial"/>
            </a:endParaRPr>
          </a:p>
        </p:txBody>
      </p:sp>
      <p:sp>
        <p:nvSpPr>
          <p:cNvPr id="15" name="Title 1">
            <a:extLst>
              <a:ext uri="{FF2B5EF4-FFF2-40B4-BE49-F238E27FC236}">
                <a16:creationId xmlns:a16="http://schemas.microsoft.com/office/drawing/2014/main" id="{B054CF64-E5AB-4DCD-7846-21CA608146AE}"/>
              </a:ext>
            </a:extLst>
          </p:cNvPr>
          <p:cNvSpPr>
            <a:spLocks noGrp="1"/>
          </p:cNvSpPr>
          <p:nvPr>
            <p:ph type="title"/>
          </p:nvPr>
        </p:nvSpPr>
        <p:spPr>
          <a:xfrm>
            <a:off x="438912" y="448056"/>
            <a:ext cx="9525000" cy="549275"/>
          </a:xfrm>
        </p:spPr>
        <p:txBody>
          <a:bodyPr>
            <a:noAutofit/>
          </a:bodyPr>
          <a:lstStyle/>
          <a:p>
            <a:pPr algn="l" defTabSz="1219170">
              <a:lnSpc>
                <a:spcPct val="115000"/>
              </a:lnSpc>
              <a:spcAft>
                <a:spcPts val="2133"/>
              </a:spcAft>
              <a:buClr>
                <a:srgbClr val="000000"/>
              </a:buClr>
              <a:buSzPts val="1500"/>
            </a:pPr>
            <a:r>
              <a:rPr lang="en-GB" sz="2400" b="1" kern="0">
                <a:solidFill>
                  <a:srgbClr val="000000"/>
                </a:solidFill>
                <a:latin typeface="DM Sans"/>
                <a:ea typeface="DM Sans"/>
                <a:cs typeface="DM Sans"/>
                <a:sym typeface="DM Sans"/>
              </a:rPr>
              <a:t>Using Waymap</a:t>
            </a:r>
            <a:endParaRPr lang="en-GB" sz="2400" b="1" kern="0" noProof="0">
              <a:solidFill>
                <a:srgbClr val="000000"/>
              </a:solidFill>
              <a:latin typeface="DM Sans"/>
              <a:ea typeface="DM Sans"/>
              <a:cs typeface="DM Sans"/>
              <a:sym typeface="DM Sans"/>
            </a:endParaRPr>
          </a:p>
        </p:txBody>
      </p:sp>
      <p:pic>
        <p:nvPicPr>
          <p:cNvPr id="17" name="Graphic 16">
            <a:extLst>
              <a:ext uri="{FF2B5EF4-FFF2-40B4-BE49-F238E27FC236}">
                <a16:creationId xmlns:a16="http://schemas.microsoft.com/office/drawing/2014/main" id="{5A506075-662F-CA6B-C73B-A31D85691938}"/>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451889" y="223273"/>
            <a:ext cx="1510310" cy="457764"/>
          </a:xfrm>
          <a:prstGeom prst="rect">
            <a:avLst/>
          </a:prstGeom>
        </p:spPr>
      </p:pic>
      <p:sp>
        <p:nvSpPr>
          <p:cNvPr id="4" name="Google Shape;249;p32">
            <a:extLst>
              <a:ext uri="{FF2B5EF4-FFF2-40B4-BE49-F238E27FC236}">
                <a16:creationId xmlns:a16="http://schemas.microsoft.com/office/drawing/2014/main" id="{0D0D91A6-B284-C37D-7F97-EF1302DC892A}"/>
              </a:ext>
            </a:extLst>
          </p:cNvPr>
          <p:cNvSpPr txBox="1"/>
          <p:nvPr/>
        </p:nvSpPr>
        <p:spPr>
          <a:xfrm>
            <a:off x="10786867" y="6204016"/>
            <a:ext cx="731600" cy="391200"/>
          </a:xfrm>
          <a:prstGeom prst="rect">
            <a:avLst/>
          </a:prstGeom>
          <a:noFill/>
          <a:ln>
            <a:noFill/>
          </a:ln>
        </p:spPr>
        <p:txBody>
          <a:bodyPr spcFirstLastPara="1" wrap="square" lIns="121900" tIns="121900" rIns="121900" bIns="121900" anchor="ctr" anchorCtr="0">
            <a:noAutofit/>
          </a:bodyPr>
          <a:lstStyle/>
          <a:p>
            <a:pPr algn="r" defTabSz="1219170">
              <a:buClr>
                <a:srgbClr val="000000"/>
              </a:buClr>
            </a:pPr>
            <a:fld id="{00000000-1234-1234-1234-123412341234}" type="slidenum">
              <a:rPr lang="en-GB" sz="1067" kern="0" noProof="0" smtClean="0">
                <a:solidFill>
                  <a:srgbClr val="000000"/>
                </a:solidFill>
                <a:latin typeface="DM Sans"/>
                <a:ea typeface="DM Sans"/>
                <a:cs typeface="DM Sans"/>
                <a:sym typeface="DM Sans"/>
              </a:rPr>
              <a:pPr algn="r" defTabSz="1219170">
                <a:buClr>
                  <a:srgbClr val="000000"/>
                </a:buClr>
              </a:pPr>
              <a:t>11</a:t>
            </a:fld>
            <a:endParaRPr lang="en-GB" sz="1067" kern="0" noProof="0">
              <a:solidFill>
                <a:srgbClr val="000000"/>
              </a:solidFill>
              <a:latin typeface="DM Sans"/>
              <a:ea typeface="DM Sans"/>
              <a:cs typeface="DM Sans"/>
              <a:sym typeface="DM Sans"/>
            </a:endParaRPr>
          </a:p>
        </p:txBody>
      </p:sp>
      <p:pic>
        <p:nvPicPr>
          <p:cNvPr id="5" name="Picture Placeholder 9">
            <a:extLst>
              <a:ext uri="{FF2B5EF4-FFF2-40B4-BE49-F238E27FC236}">
                <a16:creationId xmlns:a16="http://schemas.microsoft.com/office/drawing/2014/main" id="{545CC09B-A2C8-7BC3-032C-9669194AE04E}"/>
              </a:ext>
            </a:extLst>
          </p:cNvPr>
          <p:cNvPicPr>
            <a:picLocks noChangeAspect="1"/>
          </p:cNvPicPr>
          <p:nvPr/>
        </p:nvPicPr>
        <p:blipFill>
          <a:blip r:embed="rId4"/>
          <a:srcRect t="4134" b="4134"/>
          <a:stretch>
            <a:fillRect/>
          </a:stretch>
        </p:blipFill>
        <p:spPr>
          <a:xfrm>
            <a:off x="1551678" y="2568828"/>
            <a:ext cx="4015488" cy="2081709"/>
          </a:xfrm>
          <a:prstGeom prst="roundRect">
            <a:avLst>
              <a:gd name="adj" fmla="val 5244"/>
            </a:avLst>
          </a:prstGeom>
          <a:ln>
            <a:solidFill>
              <a:srgbClr val="808080"/>
            </a:solidFill>
          </a:ln>
        </p:spPr>
      </p:pic>
      <p:sp>
        <p:nvSpPr>
          <p:cNvPr id="6" name="Text Placeholder 3">
            <a:extLst>
              <a:ext uri="{FF2B5EF4-FFF2-40B4-BE49-F238E27FC236}">
                <a16:creationId xmlns:a16="http://schemas.microsoft.com/office/drawing/2014/main" id="{A73A92B6-37E2-06D6-689E-655BF35ADE51}"/>
              </a:ext>
            </a:extLst>
          </p:cNvPr>
          <p:cNvSpPr txBox="1">
            <a:spLocks/>
          </p:cNvSpPr>
          <p:nvPr/>
        </p:nvSpPr>
        <p:spPr>
          <a:xfrm>
            <a:off x="1055688" y="1253244"/>
            <a:ext cx="10462779" cy="854129"/>
          </a:xfrm>
          <a:prstGeom prst="rect">
            <a:avLst/>
          </a:prstGeom>
        </p:spPr>
        <p:txBody>
          <a:bodyPr/>
          <a:lst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0" indent="0">
              <a:buNone/>
            </a:pPr>
            <a:r>
              <a:rPr lang="en-GB" sz="1600">
                <a:latin typeface="DM Sans" pitchFamily="2" charset="77"/>
              </a:rPr>
              <a:t>Waymap offers users the choice between two distinct carry styles for their mobile device while utilising the app: Phone in Pocket and Phone in Hand. </a:t>
            </a:r>
          </a:p>
          <a:p>
            <a:pPr marL="0" indent="0">
              <a:buNone/>
            </a:pPr>
            <a:r>
              <a:rPr lang="en-GB" sz="1600">
                <a:latin typeface="DM Sans" pitchFamily="2" charset="77"/>
              </a:rPr>
              <a:t>To ensure optimal performance, avoid frequently switching the phone between your pocket and hand—choose the option that works best for you and stick with it throughout your journey.</a:t>
            </a:r>
          </a:p>
          <a:p>
            <a:endParaRPr lang="en-GB"/>
          </a:p>
        </p:txBody>
      </p:sp>
      <p:sp>
        <p:nvSpPr>
          <p:cNvPr id="7" name="Text Placeholder 4">
            <a:extLst>
              <a:ext uri="{FF2B5EF4-FFF2-40B4-BE49-F238E27FC236}">
                <a16:creationId xmlns:a16="http://schemas.microsoft.com/office/drawing/2014/main" id="{630388CD-DE77-E21F-8F63-3C5F05BD5F08}"/>
              </a:ext>
            </a:extLst>
          </p:cNvPr>
          <p:cNvSpPr txBox="1">
            <a:spLocks/>
          </p:cNvSpPr>
          <p:nvPr/>
        </p:nvSpPr>
        <p:spPr>
          <a:xfrm>
            <a:off x="1551678" y="4824514"/>
            <a:ext cx="4860923" cy="461635"/>
          </a:xfrm>
          <a:prstGeom prst="rect">
            <a:avLst/>
          </a:prstGeom>
        </p:spPr>
        <p:txBody>
          <a:bodyPr/>
          <a:lst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0" indent="0">
              <a:buNone/>
            </a:pPr>
            <a:r>
              <a:rPr lang="en-GB" sz="2000" b="1"/>
              <a:t>Phone in hand</a:t>
            </a:r>
          </a:p>
        </p:txBody>
      </p:sp>
      <p:sp>
        <p:nvSpPr>
          <p:cNvPr id="8" name="Text Placeholder 5">
            <a:extLst>
              <a:ext uri="{FF2B5EF4-FFF2-40B4-BE49-F238E27FC236}">
                <a16:creationId xmlns:a16="http://schemas.microsoft.com/office/drawing/2014/main" id="{B8B44676-1EFB-0190-7DCC-8C78C3B4DBE4}"/>
              </a:ext>
            </a:extLst>
          </p:cNvPr>
          <p:cNvSpPr txBox="1">
            <a:spLocks/>
          </p:cNvSpPr>
          <p:nvPr/>
        </p:nvSpPr>
        <p:spPr>
          <a:xfrm>
            <a:off x="1551678" y="5339997"/>
            <a:ext cx="4451523" cy="923299"/>
          </a:xfrm>
          <a:prstGeom prst="rect">
            <a:avLst/>
          </a:prstGeom>
        </p:spPr>
        <p:txBody>
          <a:bodyPr/>
          <a:lst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0" indent="0">
              <a:buNone/>
            </a:pPr>
            <a:r>
              <a:rPr lang="en-GB" sz="1600">
                <a:solidFill>
                  <a:srgbClr val="000000"/>
                </a:solidFill>
              </a:rPr>
              <a:t>Hold your phone steady, and out in front of you during navigation. You can follow the on-screen instructions as well as follow your progress on the map.</a:t>
            </a:r>
          </a:p>
        </p:txBody>
      </p:sp>
      <p:pic>
        <p:nvPicPr>
          <p:cNvPr id="9" name="Picture Placeholder 10">
            <a:extLst>
              <a:ext uri="{FF2B5EF4-FFF2-40B4-BE49-F238E27FC236}">
                <a16:creationId xmlns:a16="http://schemas.microsoft.com/office/drawing/2014/main" id="{C3B6C4A3-F0BC-4714-46E4-BE6CFD54AD5C}"/>
              </a:ext>
            </a:extLst>
          </p:cNvPr>
          <p:cNvPicPr>
            <a:picLocks noChangeAspect="1"/>
          </p:cNvPicPr>
          <p:nvPr/>
        </p:nvPicPr>
        <p:blipFill>
          <a:blip r:embed="rId5"/>
          <a:srcRect t="4134" b="4134"/>
          <a:stretch>
            <a:fillRect/>
          </a:stretch>
        </p:blipFill>
        <p:spPr>
          <a:xfrm>
            <a:off x="6771379" y="2568828"/>
            <a:ext cx="4015488" cy="2081709"/>
          </a:xfrm>
          <a:prstGeom prst="roundRect">
            <a:avLst>
              <a:gd name="adj" fmla="val 4572"/>
            </a:avLst>
          </a:prstGeom>
          <a:ln>
            <a:solidFill>
              <a:srgbClr val="808080"/>
            </a:solidFill>
          </a:ln>
        </p:spPr>
      </p:pic>
      <p:sp>
        <p:nvSpPr>
          <p:cNvPr id="11" name="Text Placeholder 7">
            <a:extLst>
              <a:ext uri="{FF2B5EF4-FFF2-40B4-BE49-F238E27FC236}">
                <a16:creationId xmlns:a16="http://schemas.microsoft.com/office/drawing/2014/main" id="{5AEF2D7E-C682-0C03-A08D-6B2E499402A6}"/>
              </a:ext>
            </a:extLst>
          </p:cNvPr>
          <p:cNvSpPr txBox="1">
            <a:spLocks/>
          </p:cNvSpPr>
          <p:nvPr/>
        </p:nvSpPr>
        <p:spPr>
          <a:xfrm>
            <a:off x="6771379" y="4824515"/>
            <a:ext cx="4860924" cy="461635"/>
          </a:xfrm>
          <a:prstGeom prst="rect">
            <a:avLst/>
          </a:prstGeom>
        </p:spPr>
        <p:txBody>
          <a:bodyPr/>
          <a:lst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0" indent="0">
              <a:buNone/>
            </a:pPr>
            <a:r>
              <a:rPr lang="en-GB" sz="2000" b="1"/>
              <a:t>Phone in pocket</a:t>
            </a:r>
          </a:p>
        </p:txBody>
      </p:sp>
      <p:sp>
        <p:nvSpPr>
          <p:cNvPr id="13" name="Text Placeholder 8">
            <a:extLst>
              <a:ext uri="{FF2B5EF4-FFF2-40B4-BE49-F238E27FC236}">
                <a16:creationId xmlns:a16="http://schemas.microsoft.com/office/drawing/2014/main" id="{B1E147F5-5DEE-EB65-B33F-B8B68496AB25}"/>
              </a:ext>
            </a:extLst>
          </p:cNvPr>
          <p:cNvSpPr txBox="1">
            <a:spLocks/>
          </p:cNvSpPr>
          <p:nvPr/>
        </p:nvSpPr>
        <p:spPr>
          <a:xfrm>
            <a:off x="6771379" y="5339997"/>
            <a:ext cx="4451523" cy="923299"/>
          </a:xfrm>
          <a:prstGeom prst="rect">
            <a:avLst/>
          </a:prstGeom>
        </p:spPr>
        <p:txBody>
          <a:bodyPr/>
          <a:lst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0" indent="0">
              <a:buNone/>
            </a:pPr>
            <a:r>
              <a:rPr lang="en-GB" sz="1600">
                <a:solidFill>
                  <a:srgbClr val="000000"/>
                </a:solidFill>
              </a:rPr>
              <a:t>You can navigate with your phone in your pocket. Instructions will be spoken. We recommend you use headphones. </a:t>
            </a:r>
          </a:p>
        </p:txBody>
      </p:sp>
    </p:spTree>
    <p:extLst>
      <p:ext uri="{BB962C8B-B14F-4D97-AF65-F5344CB8AC3E}">
        <p14:creationId xmlns:p14="http://schemas.microsoft.com/office/powerpoint/2010/main" val="27546957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9">
          <a:extLst>
            <a:ext uri="{FF2B5EF4-FFF2-40B4-BE49-F238E27FC236}">
              <a16:creationId xmlns:a16="http://schemas.microsoft.com/office/drawing/2014/main" id="{686C3FE5-2951-4333-1BB8-CBF19009C9C0}"/>
            </a:ext>
          </a:extLst>
        </p:cNvPr>
        <p:cNvGrpSpPr/>
        <p:nvPr/>
      </p:nvGrpSpPr>
      <p:grpSpPr>
        <a:xfrm>
          <a:off x="0" y="0"/>
          <a:ext cx="0" cy="0"/>
          <a:chOff x="0" y="0"/>
          <a:chExt cx="0" cy="0"/>
        </a:xfrm>
      </p:grpSpPr>
      <p:sp>
        <p:nvSpPr>
          <p:cNvPr id="43" name="Google Shape;676;p54">
            <a:extLst>
              <a:ext uri="{FF2B5EF4-FFF2-40B4-BE49-F238E27FC236}">
                <a16:creationId xmlns:a16="http://schemas.microsoft.com/office/drawing/2014/main" id="{32EB5466-FF53-0A0A-7D8B-90A6379D28E8}"/>
              </a:ext>
            </a:extLst>
          </p:cNvPr>
          <p:cNvSpPr/>
          <p:nvPr/>
        </p:nvSpPr>
        <p:spPr>
          <a:xfrm>
            <a:off x="685800" y="1054100"/>
            <a:ext cx="1066800" cy="56000"/>
          </a:xfrm>
          <a:prstGeom prst="rect">
            <a:avLst/>
          </a:prstGeom>
          <a:solidFill>
            <a:schemeClr val="tx2">
              <a:alpha val="60000"/>
            </a:schemeClr>
          </a:solidFill>
          <a:ln>
            <a:noFill/>
          </a:ln>
        </p:spPr>
        <p:txBody>
          <a:bodyPr spcFirstLastPara="1" wrap="square" lIns="121900" tIns="121900" rIns="121900" bIns="121900" anchor="ctr" anchorCtr="0">
            <a:noAutofit/>
          </a:bodyPr>
          <a:lstStyle/>
          <a:p>
            <a:pPr defTabSz="1219170">
              <a:buClr>
                <a:srgbClr val="000000"/>
              </a:buClr>
            </a:pPr>
            <a:endParaRPr lang="en-GB" sz="1867" kern="0" noProof="0">
              <a:solidFill>
                <a:srgbClr val="FDBE25"/>
              </a:solidFill>
              <a:latin typeface="Arial"/>
              <a:cs typeface="Arial"/>
              <a:sym typeface="Arial"/>
            </a:endParaRPr>
          </a:p>
        </p:txBody>
      </p:sp>
      <p:sp>
        <p:nvSpPr>
          <p:cNvPr id="15" name="Title 1">
            <a:extLst>
              <a:ext uri="{FF2B5EF4-FFF2-40B4-BE49-F238E27FC236}">
                <a16:creationId xmlns:a16="http://schemas.microsoft.com/office/drawing/2014/main" id="{F69D7A8E-A9A7-A45C-3041-01D32A9CCD29}"/>
              </a:ext>
            </a:extLst>
          </p:cNvPr>
          <p:cNvSpPr>
            <a:spLocks noGrp="1"/>
          </p:cNvSpPr>
          <p:nvPr>
            <p:ph type="title"/>
          </p:nvPr>
        </p:nvSpPr>
        <p:spPr>
          <a:xfrm>
            <a:off x="438912" y="448056"/>
            <a:ext cx="9525000" cy="549275"/>
          </a:xfrm>
        </p:spPr>
        <p:txBody>
          <a:bodyPr>
            <a:noAutofit/>
          </a:bodyPr>
          <a:lstStyle/>
          <a:p>
            <a:pPr algn="l" defTabSz="1219170">
              <a:lnSpc>
                <a:spcPct val="115000"/>
              </a:lnSpc>
              <a:spcAft>
                <a:spcPts val="2133"/>
              </a:spcAft>
              <a:buClr>
                <a:srgbClr val="000000"/>
              </a:buClr>
              <a:buSzPts val="1500"/>
            </a:pPr>
            <a:r>
              <a:rPr lang="en-GB" sz="2400" b="1"/>
              <a:t>Things to avoid when walking an indoor Waymap route</a:t>
            </a:r>
            <a:endParaRPr lang="en-GB" sz="2400" b="1" kern="0" noProof="0">
              <a:solidFill>
                <a:srgbClr val="000000"/>
              </a:solidFill>
              <a:latin typeface="DM Sans"/>
              <a:ea typeface="DM Sans"/>
              <a:cs typeface="DM Sans"/>
              <a:sym typeface="DM Sans"/>
            </a:endParaRPr>
          </a:p>
        </p:txBody>
      </p:sp>
      <p:pic>
        <p:nvPicPr>
          <p:cNvPr id="17" name="Graphic 16">
            <a:extLst>
              <a:ext uri="{FF2B5EF4-FFF2-40B4-BE49-F238E27FC236}">
                <a16:creationId xmlns:a16="http://schemas.microsoft.com/office/drawing/2014/main" id="{46FC00A1-DCEA-462F-73CB-165A558A96A7}"/>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451889" y="223273"/>
            <a:ext cx="1510310" cy="457764"/>
          </a:xfrm>
          <a:prstGeom prst="rect">
            <a:avLst/>
          </a:prstGeom>
        </p:spPr>
      </p:pic>
      <p:pic>
        <p:nvPicPr>
          <p:cNvPr id="2" name="Picture Placeholder 12">
            <a:extLst>
              <a:ext uri="{FF2B5EF4-FFF2-40B4-BE49-F238E27FC236}">
                <a16:creationId xmlns:a16="http://schemas.microsoft.com/office/drawing/2014/main" id="{65D56F16-C9AA-489C-2571-A35E8103919F}"/>
              </a:ext>
            </a:extLst>
          </p:cNvPr>
          <p:cNvPicPr>
            <a:picLocks noChangeAspect="1"/>
          </p:cNvPicPr>
          <p:nvPr/>
        </p:nvPicPr>
        <p:blipFill>
          <a:blip r:embed="rId4"/>
          <a:srcRect t="4443" b="4443"/>
          <a:stretch>
            <a:fillRect/>
          </a:stretch>
        </p:blipFill>
        <p:spPr>
          <a:xfrm>
            <a:off x="1055686" y="2220318"/>
            <a:ext cx="3132139" cy="2520000"/>
          </a:xfrm>
          <a:prstGeom prst="roundRect">
            <a:avLst>
              <a:gd name="adj" fmla="val 3900"/>
            </a:avLst>
          </a:prstGeom>
          <a:ln>
            <a:solidFill>
              <a:srgbClr val="808080"/>
            </a:solidFill>
          </a:ln>
        </p:spPr>
      </p:pic>
      <p:sp>
        <p:nvSpPr>
          <p:cNvPr id="3" name="Text Placeholder 3">
            <a:extLst>
              <a:ext uri="{FF2B5EF4-FFF2-40B4-BE49-F238E27FC236}">
                <a16:creationId xmlns:a16="http://schemas.microsoft.com/office/drawing/2014/main" id="{709DC6DD-63FB-B010-43E4-C15A90E97561}"/>
              </a:ext>
            </a:extLst>
          </p:cNvPr>
          <p:cNvSpPr txBox="1">
            <a:spLocks/>
          </p:cNvSpPr>
          <p:nvPr/>
        </p:nvSpPr>
        <p:spPr>
          <a:xfrm>
            <a:off x="1055686" y="1283974"/>
            <a:ext cx="10080626" cy="854129"/>
          </a:xfrm>
          <a:prstGeom prst="rect">
            <a:avLst/>
          </a:prstGeom>
        </p:spPr>
        <p:txBody>
          <a:bodyPr/>
          <a:lst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0" indent="0">
              <a:buNone/>
            </a:pPr>
            <a:r>
              <a:rPr lang="en-GB"/>
              <a:t>To achieve success during navigation, we recommend that the following actions are avoided.</a:t>
            </a:r>
          </a:p>
        </p:txBody>
      </p:sp>
      <p:sp>
        <p:nvSpPr>
          <p:cNvPr id="10" name="Text Placeholder 4">
            <a:extLst>
              <a:ext uri="{FF2B5EF4-FFF2-40B4-BE49-F238E27FC236}">
                <a16:creationId xmlns:a16="http://schemas.microsoft.com/office/drawing/2014/main" id="{2BF241AB-528E-3C14-7E61-279A026C572A}"/>
              </a:ext>
            </a:extLst>
          </p:cNvPr>
          <p:cNvSpPr txBox="1">
            <a:spLocks/>
          </p:cNvSpPr>
          <p:nvPr/>
        </p:nvSpPr>
        <p:spPr>
          <a:xfrm>
            <a:off x="1055689" y="4878362"/>
            <a:ext cx="3132136" cy="400079"/>
          </a:xfrm>
          <a:prstGeom prst="rect">
            <a:avLst/>
          </a:prstGeom>
        </p:spPr>
        <p:txBody>
          <a:bodyPr/>
          <a:lst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0" indent="0">
              <a:buNone/>
            </a:pPr>
            <a:r>
              <a:rPr lang="en-GB" sz="2000" b="1"/>
              <a:t>Phone by your side</a:t>
            </a:r>
          </a:p>
        </p:txBody>
      </p:sp>
      <p:sp>
        <p:nvSpPr>
          <p:cNvPr id="12" name="Text Placeholder 5">
            <a:extLst>
              <a:ext uri="{FF2B5EF4-FFF2-40B4-BE49-F238E27FC236}">
                <a16:creationId xmlns:a16="http://schemas.microsoft.com/office/drawing/2014/main" id="{174FFFF5-C941-4399-24C2-91AF00B1430B}"/>
              </a:ext>
            </a:extLst>
          </p:cNvPr>
          <p:cNvSpPr txBox="1">
            <a:spLocks/>
          </p:cNvSpPr>
          <p:nvPr/>
        </p:nvSpPr>
        <p:spPr>
          <a:xfrm>
            <a:off x="1055689" y="5339997"/>
            <a:ext cx="3132136" cy="923299"/>
          </a:xfrm>
          <a:prstGeom prst="rect">
            <a:avLst/>
          </a:prstGeom>
        </p:spPr>
        <p:txBody>
          <a:bodyPr/>
          <a:lst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0" indent="0">
              <a:buNone/>
            </a:pPr>
            <a:r>
              <a:rPr lang="en-GB" sz="1600">
                <a:solidFill>
                  <a:srgbClr val="000000"/>
                </a:solidFill>
              </a:rPr>
              <a:t>During navigation, if the phone is held down by the hips, navigation could be inaccurate. </a:t>
            </a:r>
          </a:p>
        </p:txBody>
      </p:sp>
      <p:pic>
        <p:nvPicPr>
          <p:cNvPr id="14" name="Picture Placeholder 14">
            <a:extLst>
              <a:ext uri="{FF2B5EF4-FFF2-40B4-BE49-F238E27FC236}">
                <a16:creationId xmlns:a16="http://schemas.microsoft.com/office/drawing/2014/main" id="{0C0B06CB-898D-2B34-D0C7-A9D19525931E}"/>
              </a:ext>
            </a:extLst>
          </p:cNvPr>
          <p:cNvPicPr>
            <a:picLocks noChangeAspect="1"/>
          </p:cNvPicPr>
          <p:nvPr/>
        </p:nvPicPr>
        <p:blipFill>
          <a:blip r:embed="rId5"/>
          <a:srcRect t="4443" b="4443"/>
          <a:stretch>
            <a:fillRect/>
          </a:stretch>
        </p:blipFill>
        <p:spPr>
          <a:xfrm>
            <a:off x="8004175" y="2220318"/>
            <a:ext cx="3132137" cy="2520000"/>
          </a:xfrm>
          <a:prstGeom prst="roundRect">
            <a:avLst>
              <a:gd name="adj" fmla="val 5916"/>
            </a:avLst>
          </a:prstGeom>
          <a:ln>
            <a:solidFill>
              <a:srgbClr val="808080"/>
            </a:solidFill>
          </a:ln>
        </p:spPr>
      </p:pic>
      <p:sp>
        <p:nvSpPr>
          <p:cNvPr id="16" name="Text Placeholder 7">
            <a:extLst>
              <a:ext uri="{FF2B5EF4-FFF2-40B4-BE49-F238E27FC236}">
                <a16:creationId xmlns:a16="http://schemas.microsoft.com/office/drawing/2014/main" id="{D05C9AFD-1790-E053-BBF6-DA3846EE8859}"/>
              </a:ext>
            </a:extLst>
          </p:cNvPr>
          <p:cNvSpPr txBox="1">
            <a:spLocks/>
          </p:cNvSpPr>
          <p:nvPr/>
        </p:nvSpPr>
        <p:spPr>
          <a:xfrm>
            <a:off x="7782032" y="4878362"/>
            <a:ext cx="4409968" cy="400079"/>
          </a:xfrm>
          <a:prstGeom prst="rect">
            <a:avLst/>
          </a:prstGeom>
        </p:spPr>
        <p:txBody>
          <a:bodyPr/>
          <a:lst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0" indent="0">
              <a:buNone/>
            </a:pPr>
            <a:r>
              <a:rPr lang="en-GB" sz="2000" b="1"/>
              <a:t>Too much or too little movement</a:t>
            </a:r>
          </a:p>
        </p:txBody>
      </p:sp>
      <p:sp>
        <p:nvSpPr>
          <p:cNvPr id="18" name="Text Placeholder 8">
            <a:extLst>
              <a:ext uri="{FF2B5EF4-FFF2-40B4-BE49-F238E27FC236}">
                <a16:creationId xmlns:a16="http://schemas.microsoft.com/office/drawing/2014/main" id="{F4155F3E-E26D-A790-152E-AFD2CACFB6FB}"/>
              </a:ext>
            </a:extLst>
          </p:cNvPr>
          <p:cNvSpPr txBox="1">
            <a:spLocks/>
          </p:cNvSpPr>
          <p:nvPr/>
        </p:nvSpPr>
        <p:spPr>
          <a:xfrm>
            <a:off x="8004174" y="5339997"/>
            <a:ext cx="3805533" cy="923299"/>
          </a:xfrm>
          <a:prstGeom prst="rect">
            <a:avLst/>
          </a:prstGeom>
        </p:spPr>
        <p:txBody>
          <a:bodyPr/>
          <a:lst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0" indent="0">
              <a:buNone/>
            </a:pPr>
            <a:r>
              <a:rPr lang="en-GB" sz="1600">
                <a:solidFill>
                  <a:srgbClr val="000000"/>
                </a:solidFill>
              </a:rPr>
              <a:t>During navigation, if there is excessive movement, or the natural walking motion is cushioned from the device, navigation could also be inaccurate. </a:t>
            </a:r>
          </a:p>
        </p:txBody>
      </p:sp>
      <p:pic>
        <p:nvPicPr>
          <p:cNvPr id="19" name="Picture Placeholder 13">
            <a:extLst>
              <a:ext uri="{FF2B5EF4-FFF2-40B4-BE49-F238E27FC236}">
                <a16:creationId xmlns:a16="http://schemas.microsoft.com/office/drawing/2014/main" id="{893D0622-692C-63DD-AAC3-234D70E667A6}"/>
              </a:ext>
            </a:extLst>
          </p:cNvPr>
          <p:cNvPicPr>
            <a:picLocks noChangeAspect="1"/>
          </p:cNvPicPr>
          <p:nvPr/>
        </p:nvPicPr>
        <p:blipFill>
          <a:blip r:embed="rId6"/>
          <a:srcRect t="3906" b="3906"/>
          <a:stretch>
            <a:fillRect/>
          </a:stretch>
        </p:blipFill>
        <p:spPr>
          <a:xfrm>
            <a:off x="4548187" y="2220318"/>
            <a:ext cx="3095625" cy="2520000"/>
          </a:xfrm>
          <a:prstGeom prst="roundRect">
            <a:avLst>
              <a:gd name="adj" fmla="val 4236"/>
            </a:avLst>
          </a:prstGeom>
          <a:ln>
            <a:solidFill>
              <a:srgbClr val="808080"/>
            </a:solidFill>
          </a:ln>
        </p:spPr>
      </p:pic>
      <p:sp>
        <p:nvSpPr>
          <p:cNvPr id="20" name="Text Placeholder 10">
            <a:extLst>
              <a:ext uri="{FF2B5EF4-FFF2-40B4-BE49-F238E27FC236}">
                <a16:creationId xmlns:a16="http://schemas.microsoft.com/office/drawing/2014/main" id="{8BC7FA86-C441-13DD-2BB8-75C6CA8D0FF1}"/>
              </a:ext>
            </a:extLst>
          </p:cNvPr>
          <p:cNvSpPr txBox="1">
            <a:spLocks/>
          </p:cNvSpPr>
          <p:nvPr/>
        </p:nvSpPr>
        <p:spPr>
          <a:xfrm>
            <a:off x="4548188" y="4878362"/>
            <a:ext cx="3095626" cy="400079"/>
          </a:xfrm>
          <a:prstGeom prst="rect">
            <a:avLst/>
          </a:prstGeom>
        </p:spPr>
        <p:txBody>
          <a:bodyPr/>
          <a:lst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0" indent="0">
              <a:buNone/>
            </a:pPr>
            <a:r>
              <a:rPr lang="en-GB" sz="2000" b="1"/>
              <a:t>Phone up near face</a:t>
            </a:r>
          </a:p>
        </p:txBody>
      </p:sp>
      <p:sp>
        <p:nvSpPr>
          <p:cNvPr id="21" name="Text Placeholder 11">
            <a:extLst>
              <a:ext uri="{FF2B5EF4-FFF2-40B4-BE49-F238E27FC236}">
                <a16:creationId xmlns:a16="http://schemas.microsoft.com/office/drawing/2014/main" id="{C4C6A8F8-0F2B-372C-9CCE-C09640B41CF9}"/>
              </a:ext>
            </a:extLst>
          </p:cNvPr>
          <p:cNvSpPr txBox="1">
            <a:spLocks/>
          </p:cNvSpPr>
          <p:nvPr/>
        </p:nvSpPr>
        <p:spPr>
          <a:xfrm>
            <a:off x="4548187" y="5348577"/>
            <a:ext cx="3455988" cy="923299"/>
          </a:xfrm>
          <a:prstGeom prst="rect">
            <a:avLst/>
          </a:prstGeom>
        </p:spPr>
        <p:txBody>
          <a:bodyPr/>
          <a:lst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0" indent="0">
              <a:buNone/>
            </a:pPr>
            <a:r>
              <a:rPr lang="en-GB" sz="1600">
                <a:solidFill>
                  <a:srgbClr val="000000"/>
                </a:solidFill>
              </a:rPr>
              <a:t>During navigation, if the phone is held up near the face, navigation could also be inaccurate. </a:t>
            </a:r>
          </a:p>
        </p:txBody>
      </p:sp>
    </p:spTree>
    <p:extLst>
      <p:ext uri="{BB962C8B-B14F-4D97-AF65-F5344CB8AC3E}">
        <p14:creationId xmlns:p14="http://schemas.microsoft.com/office/powerpoint/2010/main" val="4071209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9">
          <a:extLst>
            <a:ext uri="{FF2B5EF4-FFF2-40B4-BE49-F238E27FC236}">
              <a16:creationId xmlns:a16="http://schemas.microsoft.com/office/drawing/2014/main" id="{C54E4FF2-735F-04D2-A3E9-5D502BB6A5FC}"/>
            </a:ext>
          </a:extLst>
        </p:cNvPr>
        <p:cNvGrpSpPr/>
        <p:nvPr/>
      </p:nvGrpSpPr>
      <p:grpSpPr>
        <a:xfrm>
          <a:off x="0" y="0"/>
          <a:ext cx="0" cy="0"/>
          <a:chOff x="0" y="0"/>
          <a:chExt cx="0" cy="0"/>
        </a:xfrm>
      </p:grpSpPr>
      <p:sp>
        <p:nvSpPr>
          <p:cNvPr id="43" name="Google Shape;676;p54">
            <a:extLst>
              <a:ext uri="{FF2B5EF4-FFF2-40B4-BE49-F238E27FC236}">
                <a16:creationId xmlns:a16="http://schemas.microsoft.com/office/drawing/2014/main" id="{7808681D-A1CA-4517-7244-C0CD3080C004}"/>
              </a:ext>
            </a:extLst>
          </p:cNvPr>
          <p:cNvSpPr/>
          <p:nvPr/>
        </p:nvSpPr>
        <p:spPr>
          <a:xfrm>
            <a:off x="685800" y="1054100"/>
            <a:ext cx="1066800" cy="56000"/>
          </a:xfrm>
          <a:prstGeom prst="rect">
            <a:avLst/>
          </a:prstGeom>
          <a:solidFill>
            <a:schemeClr val="tx2">
              <a:alpha val="60000"/>
            </a:schemeClr>
          </a:solidFill>
          <a:ln>
            <a:noFill/>
          </a:ln>
        </p:spPr>
        <p:txBody>
          <a:bodyPr spcFirstLastPara="1" wrap="square" lIns="121900" tIns="121900" rIns="121900" bIns="121900" anchor="ctr" anchorCtr="0">
            <a:noAutofit/>
          </a:bodyPr>
          <a:lstStyle/>
          <a:p>
            <a:pPr defTabSz="1219170">
              <a:buClr>
                <a:srgbClr val="000000"/>
              </a:buClr>
            </a:pPr>
            <a:endParaRPr lang="en-GB" sz="1867" kern="0" noProof="0">
              <a:solidFill>
                <a:srgbClr val="FDBE25"/>
              </a:solidFill>
              <a:latin typeface="Arial"/>
              <a:cs typeface="Arial"/>
              <a:sym typeface="Arial"/>
            </a:endParaRPr>
          </a:p>
        </p:txBody>
      </p:sp>
      <p:sp>
        <p:nvSpPr>
          <p:cNvPr id="15" name="Title 1">
            <a:extLst>
              <a:ext uri="{FF2B5EF4-FFF2-40B4-BE49-F238E27FC236}">
                <a16:creationId xmlns:a16="http://schemas.microsoft.com/office/drawing/2014/main" id="{8C5C7FC6-E767-0B0D-029A-4D0E87E97464}"/>
              </a:ext>
            </a:extLst>
          </p:cNvPr>
          <p:cNvSpPr>
            <a:spLocks noGrp="1"/>
          </p:cNvSpPr>
          <p:nvPr>
            <p:ph type="title"/>
          </p:nvPr>
        </p:nvSpPr>
        <p:spPr>
          <a:xfrm>
            <a:off x="438912" y="448056"/>
            <a:ext cx="9525000" cy="549275"/>
          </a:xfrm>
        </p:spPr>
        <p:txBody>
          <a:bodyPr>
            <a:noAutofit/>
          </a:bodyPr>
          <a:lstStyle/>
          <a:p>
            <a:pPr algn="l" defTabSz="1219170">
              <a:lnSpc>
                <a:spcPct val="115000"/>
              </a:lnSpc>
              <a:spcAft>
                <a:spcPts val="2133"/>
              </a:spcAft>
              <a:buClr>
                <a:srgbClr val="000000"/>
              </a:buClr>
              <a:buSzPts val="1500"/>
            </a:pPr>
            <a:r>
              <a:rPr lang="en-GB" sz="2400" b="1" kern="0">
                <a:solidFill>
                  <a:srgbClr val="000000"/>
                </a:solidFill>
                <a:latin typeface="DM Sans"/>
                <a:ea typeface="DM Sans"/>
                <a:cs typeface="DM Sans"/>
                <a:sym typeface="DM Sans"/>
              </a:rPr>
              <a:t>How it Improves Over Time</a:t>
            </a:r>
            <a:endParaRPr lang="en-GB" sz="2400" b="1" kern="0" noProof="0">
              <a:solidFill>
                <a:srgbClr val="000000"/>
              </a:solidFill>
              <a:latin typeface="DM Sans"/>
              <a:ea typeface="DM Sans"/>
              <a:cs typeface="DM Sans"/>
              <a:sym typeface="DM Sans"/>
            </a:endParaRPr>
          </a:p>
        </p:txBody>
      </p:sp>
      <p:pic>
        <p:nvPicPr>
          <p:cNvPr id="17" name="Graphic 16">
            <a:extLst>
              <a:ext uri="{FF2B5EF4-FFF2-40B4-BE49-F238E27FC236}">
                <a16:creationId xmlns:a16="http://schemas.microsoft.com/office/drawing/2014/main" id="{1F4115F9-C380-6B4E-70CB-FE34C9A3311A}"/>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451889" y="223273"/>
            <a:ext cx="1510310" cy="457764"/>
          </a:xfrm>
          <a:prstGeom prst="rect">
            <a:avLst/>
          </a:prstGeom>
        </p:spPr>
      </p:pic>
      <p:sp>
        <p:nvSpPr>
          <p:cNvPr id="4" name="Text Placeholder 3">
            <a:extLst>
              <a:ext uri="{FF2B5EF4-FFF2-40B4-BE49-F238E27FC236}">
                <a16:creationId xmlns:a16="http://schemas.microsoft.com/office/drawing/2014/main" id="{88896AA3-A618-E1C4-8E15-6CA93E24B021}"/>
              </a:ext>
            </a:extLst>
          </p:cNvPr>
          <p:cNvSpPr txBox="1">
            <a:spLocks/>
          </p:cNvSpPr>
          <p:nvPr/>
        </p:nvSpPr>
        <p:spPr>
          <a:xfrm>
            <a:off x="1055687" y="1281906"/>
            <a:ext cx="10080626" cy="854129"/>
          </a:xfrm>
          <a:prstGeom prst="rect">
            <a:avLst/>
          </a:prstGeom>
        </p:spPr>
        <p:txBody>
          <a:bodyPr/>
          <a:lst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0" indent="0">
              <a:buNone/>
            </a:pPr>
            <a:r>
              <a:rPr lang="en-GB" sz="1800"/>
              <a:t>When you use Waymap, your journey improves with every step. The app learns how you move to make navigation smarter and more personalised over time. </a:t>
            </a:r>
          </a:p>
        </p:txBody>
      </p:sp>
      <p:sp>
        <p:nvSpPr>
          <p:cNvPr id="5" name="Text Placeholder 4">
            <a:extLst>
              <a:ext uri="{FF2B5EF4-FFF2-40B4-BE49-F238E27FC236}">
                <a16:creationId xmlns:a16="http://schemas.microsoft.com/office/drawing/2014/main" id="{25C25C90-803E-3A62-1F2A-9E10E0CD00D0}"/>
              </a:ext>
            </a:extLst>
          </p:cNvPr>
          <p:cNvSpPr txBox="1">
            <a:spLocks/>
          </p:cNvSpPr>
          <p:nvPr/>
        </p:nvSpPr>
        <p:spPr>
          <a:xfrm>
            <a:off x="1055687" y="5034730"/>
            <a:ext cx="4860923" cy="461635"/>
          </a:xfrm>
          <a:prstGeom prst="rect">
            <a:avLst/>
          </a:prstGeom>
        </p:spPr>
        <p:txBody>
          <a:bodyPr/>
          <a:lst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0" indent="0">
              <a:buNone/>
            </a:pPr>
            <a:r>
              <a:rPr lang="en-GB" sz="2400" b="1"/>
              <a:t>Why this matters</a:t>
            </a:r>
          </a:p>
        </p:txBody>
      </p:sp>
      <p:sp>
        <p:nvSpPr>
          <p:cNvPr id="6" name="Text Placeholder 5">
            <a:extLst>
              <a:ext uri="{FF2B5EF4-FFF2-40B4-BE49-F238E27FC236}">
                <a16:creationId xmlns:a16="http://schemas.microsoft.com/office/drawing/2014/main" id="{ADBC7B1A-04AF-0F1D-1E9B-F5127C3C7E8F}"/>
              </a:ext>
            </a:extLst>
          </p:cNvPr>
          <p:cNvSpPr txBox="1">
            <a:spLocks/>
          </p:cNvSpPr>
          <p:nvPr/>
        </p:nvSpPr>
        <p:spPr>
          <a:xfrm>
            <a:off x="1055687" y="5496365"/>
            <a:ext cx="10906512" cy="923299"/>
          </a:xfrm>
          <a:prstGeom prst="rect">
            <a:avLst/>
          </a:prstGeom>
        </p:spPr>
        <p:txBody>
          <a:bodyPr/>
          <a:lst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0" indent="0">
              <a:buNone/>
            </a:pPr>
            <a:r>
              <a:rPr lang="en-GB" sz="1800">
                <a:solidFill>
                  <a:srgbClr val="000000"/>
                </a:solidFill>
              </a:rPr>
              <a:t>Waymap adapts to your walking style over time, without the need for calibration. Its intelligent algorithms work behind the scenes, ensuring accuracy improves the more you use it.</a:t>
            </a:r>
          </a:p>
        </p:txBody>
      </p:sp>
      <p:pic>
        <p:nvPicPr>
          <p:cNvPr id="7" name="Picture Placeholder 19" descr="A cartoon of people standing in a city&#10;&#10;Description automatically generated">
            <a:extLst>
              <a:ext uri="{FF2B5EF4-FFF2-40B4-BE49-F238E27FC236}">
                <a16:creationId xmlns:a16="http://schemas.microsoft.com/office/drawing/2014/main" id="{01C415A1-ACAB-F65C-E27F-576AA05AE671}"/>
              </a:ext>
            </a:extLst>
          </p:cNvPr>
          <p:cNvPicPr>
            <a:picLocks noChangeAspect="1"/>
          </p:cNvPicPr>
          <p:nvPr/>
        </p:nvPicPr>
        <p:blipFill>
          <a:blip r:embed="rId4">
            <a:extLst>
              <a:ext uri="{28A0092B-C50C-407E-A947-70E740481C1C}">
                <a14:useLocalDpi xmlns:a14="http://schemas.microsoft.com/office/drawing/2010/main" val="0"/>
              </a:ext>
            </a:extLst>
          </a:blip>
          <a:srcRect t="12208" b="12208"/>
          <a:stretch>
            <a:fillRect/>
          </a:stretch>
        </p:blipFill>
        <p:spPr>
          <a:xfrm>
            <a:off x="1055687" y="2145506"/>
            <a:ext cx="10080625" cy="2751137"/>
          </a:xfrm>
          <a:prstGeom prst="roundRect">
            <a:avLst>
              <a:gd name="adj" fmla="val 6098"/>
            </a:avLst>
          </a:prstGeom>
          <a:ln>
            <a:solidFill>
              <a:srgbClr val="808080"/>
            </a:solidFill>
          </a:ln>
        </p:spPr>
      </p:pic>
    </p:spTree>
    <p:extLst>
      <p:ext uri="{BB962C8B-B14F-4D97-AF65-F5344CB8AC3E}">
        <p14:creationId xmlns:p14="http://schemas.microsoft.com/office/powerpoint/2010/main" val="11083734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9">
          <a:extLst>
            <a:ext uri="{FF2B5EF4-FFF2-40B4-BE49-F238E27FC236}">
              <a16:creationId xmlns:a16="http://schemas.microsoft.com/office/drawing/2014/main" id="{14C078DE-5E04-3570-2DE3-97A144F16C44}"/>
            </a:ext>
          </a:extLst>
        </p:cNvPr>
        <p:cNvGrpSpPr/>
        <p:nvPr/>
      </p:nvGrpSpPr>
      <p:grpSpPr>
        <a:xfrm>
          <a:off x="0" y="0"/>
          <a:ext cx="0" cy="0"/>
          <a:chOff x="0" y="0"/>
          <a:chExt cx="0" cy="0"/>
        </a:xfrm>
      </p:grpSpPr>
      <p:sp>
        <p:nvSpPr>
          <p:cNvPr id="43" name="Google Shape;676;p54">
            <a:extLst>
              <a:ext uri="{FF2B5EF4-FFF2-40B4-BE49-F238E27FC236}">
                <a16:creationId xmlns:a16="http://schemas.microsoft.com/office/drawing/2014/main" id="{034CA3CE-CD23-2619-1FDE-5099F6D2C63A}"/>
              </a:ext>
            </a:extLst>
          </p:cNvPr>
          <p:cNvSpPr/>
          <p:nvPr/>
        </p:nvSpPr>
        <p:spPr>
          <a:xfrm>
            <a:off x="685800" y="1054100"/>
            <a:ext cx="1066800" cy="56000"/>
          </a:xfrm>
          <a:prstGeom prst="rect">
            <a:avLst/>
          </a:prstGeom>
          <a:solidFill>
            <a:schemeClr val="tx2">
              <a:alpha val="60000"/>
            </a:schemeClr>
          </a:solidFill>
          <a:ln>
            <a:noFill/>
          </a:ln>
        </p:spPr>
        <p:txBody>
          <a:bodyPr spcFirstLastPara="1" wrap="square" lIns="121900" tIns="121900" rIns="121900" bIns="121900" anchor="ctr" anchorCtr="0">
            <a:noAutofit/>
          </a:bodyPr>
          <a:lstStyle/>
          <a:p>
            <a:pPr defTabSz="1219170">
              <a:buClr>
                <a:srgbClr val="000000"/>
              </a:buClr>
            </a:pPr>
            <a:endParaRPr lang="en-GB" sz="1867" kern="0" noProof="0">
              <a:solidFill>
                <a:srgbClr val="FDBE25"/>
              </a:solidFill>
              <a:latin typeface="Arial"/>
              <a:cs typeface="Arial"/>
              <a:sym typeface="Arial"/>
            </a:endParaRPr>
          </a:p>
        </p:txBody>
      </p:sp>
      <p:sp>
        <p:nvSpPr>
          <p:cNvPr id="15" name="Title 1">
            <a:extLst>
              <a:ext uri="{FF2B5EF4-FFF2-40B4-BE49-F238E27FC236}">
                <a16:creationId xmlns:a16="http://schemas.microsoft.com/office/drawing/2014/main" id="{C062F35F-30BC-5471-176A-5931ACD13FFF}"/>
              </a:ext>
            </a:extLst>
          </p:cNvPr>
          <p:cNvSpPr>
            <a:spLocks noGrp="1"/>
          </p:cNvSpPr>
          <p:nvPr>
            <p:ph type="title"/>
          </p:nvPr>
        </p:nvSpPr>
        <p:spPr>
          <a:xfrm>
            <a:off x="438912" y="448056"/>
            <a:ext cx="9525000" cy="549275"/>
          </a:xfrm>
        </p:spPr>
        <p:txBody>
          <a:bodyPr>
            <a:noAutofit/>
          </a:bodyPr>
          <a:lstStyle/>
          <a:p>
            <a:pPr algn="l" defTabSz="1219170">
              <a:lnSpc>
                <a:spcPct val="115000"/>
              </a:lnSpc>
              <a:spcAft>
                <a:spcPts val="2133"/>
              </a:spcAft>
              <a:buClr>
                <a:srgbClr val="000000"/>
              </a:buClr>
              <a:buSzPts val="1500"/>
            </a:pPr>
            <a:r>
              <a:rPr lang="en-GB" sz="2400" b="1" kern="0">
                <a:solidFill>
                  <a:srgbClr val="000000"/>
                </a:solidFill>
                <a:latin typeface="DM Sans"/>
                <a:ea typeface="DM Sans"/>
                <a:cs typeface="DM Sans"/>
                <a:sym typeface="DM Sans"/>
              </a:rPr>
              <a:t>Using Waymap for Outdoor Navigation</a:t>
            </a:r>
            <a:endParaRPr lang="en-GB" sz="2400" b="1" kern="0" noProof="0">
              <a:solidFill>
                <a:srgbClr val="000000"/>
              </a:solidFill>
              <a:latin typeface="DM Sans"/>
              <a:ea typeface="DM Sans"/>
              <a:cs typeface="DM Sans"/>
              <a:sym typeface="DM Sans"/>
            </a:endParaRPr>
          </a:p>
        </p:txBody>
      </p:sp>
      <p:pic>
        <p:nvPicPr>
          <p:cNvPr id="16" name="Graphic 15">
            <a:extLst>
              <a:ext uri="{FF2B5EF4-FFF2-40B4-BE49-F238E27FC236}">
                <a16:creationId xmlns:a16="http://schemas.microsoft.com/office/drawing/2014/main" id="{FC387B0F-1749-CC6B-03CA-B94094DD7497}"/>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70934" y="6176963"/>
            <a:ext cx="3657599" cy="789121"/>
          </a:xfrm>
          <a:prstGeom prst="rect">
            <a:avLst/>
          </a:prstGeom>
        </p:spPr>
      </p:pic>
      <p:pic>
        <p:nvPicPr>
          <p:cNvPr id="17" name="Graphic 16">
            <a:extLst>
              <a:ext uri="{FF2B5EF4-FFF2-40B4-BE49-F238E27FC236}">
                <a16:creationId xmlns:a16="http://schemas.microsoft.com/office/drawing/2014/main" id="{C770C4BE-C221-0D07-C8A8-091AE15A319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451889" y="223273"/>
            <a:ext cx="1510310" cy="457764"/>
          </a:xfrm>
          <a:prstGeom prst="rect">
            <a:avLst/>
          </a:prstGeom>
        </p:spPr>
      </p:pic>
      <p:sp>
        <p:nvSpPr>
          <p:cNvPr id="4" name="Google Shape;249;p32">
            <a:extLst>
              <a:ext uri="{FF2B5EF4-FFF2-40B4-BE49-F238E27FC236}">
                <a16:creationId xmlns:a16="http://schemas.microsoft.com/office/drawing/2014/main" id="{FD9C55FB-5A01-9B35-13B5-5E62AF17C157}"/>
              </a:ext>
            </a:extLst>
          </p:cNvPr>
          <p:cNvSpPr txBox="1"/>
          <p:nvPr/>
        </p:nvSpPr>
        <p:spPr>
          <a:xfrm>
            <a:off x="10786867" y="6204016"/>
            <a:ext cx="731600" cy="391200"/>
          </a:xfrm>
          <a:prstGeom prst="rect">
            <a:avLst/>
          </a:prstGeom>
          <a:noFill/>
          <a:ln>
            <a:noFill/>
          </a:ln>
        </p:spPr>
        <p:txBody>
          <a:bodyPr spcFirstLastPara="1" wrap="square" lIns="121900" tIns="121900" rIns="121900" bIns="121900" anchor="ctr" anchorCtr="0">
            <a:noAutofit/>
          </a:bodyPr>
          <a:lstStyle/>
          <a:p>
            <a:pPr algn="r" defTabSz="1219170">
              <a:buClr>
                <a:srgbClr val="000000"/>
              </a:buClr>
            </a:pPr>
            <a:fld id="{00000000-1234-1234-1234-123412341234}" type="slidenum">
              <a:rPr lang="en-GB" sz="1067" kern="0" noProof="0" smtClean="0">
                <a:solidFill>
                  <a:srgbClr val="000000"/>
                </a:solidFill>
                <a:latin typeface="DM Sans"/>
                <a:ea typeface="DM Sans"/>
                <a:cs typeface="DM Sans"/>
                <a:sym typeface="DM Sans"/>
              </a:rPr>
              <a:pPr algn="r" defTabSz="1219170">
                <a:buClr>
                  <a:srgbClr val="000000"/>
                </a:buClr>
              </a:pPr>
              <a:t>14</a:t>
            </a:fld>
            <a:endParaRPr lang="en-GB" sz="1067" kern="0" noProof="0">
              <a:solidFill>
                <a:srgbClr val="000000"/>
              </a:solidFill>
              <a:latin typeface="DM Sans"/>
              <a:ea typeface="DM Sans"/>
              <a:cs typeface="DM Sans"/>
              <a:sym typeface="DM Sans"/>
            </a:endParaRPr>
          </a:p>
        </p:txBody>
      </p:sp>
      <p:sp>
        <p:nvSpPr>
          <p:cNvPr id="10" name="Text Placeholder 11">
            <a:extLst>
              <a:ext uri="{FF2B5EF4-FFF2-40B4-BE49-F238E27FC236}">
                <a16:creationId xmlns:a16="http://schemas.microsoft.com/office/drawing/2014/main" id="{F474CC95-A7ED-0ACD-6596-CD5A27A1CD2B}"/>
              </a:ext>
            </a:extLst>
          </p:cNvPr>
          <p:cNvSpPr txBox="1">
            <a:spLocks/>
          </p:cNvSpPr>
          <p:nvPr/>
        </p:nvSpPr>
        <p:spPr>
          <a:xfrm>
            <a:off x="1020778" y="1829520"/>
            <a:ext cx="10131889" cy="923299"/>
          </a:xfrm>
          <a:prstGeom prst="rect">
            <a:avLst/>
          </a:prstGeom>
        </p:spPr>
        <p:txBody>
          <a:bodyPr/>
          <a:lst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0" indent="0">
              <a:buNone/>
            </a:pPr>
            <a:r>
              <a:rPr lang="en-GB" sz="1600" b="1">
                <a:solidFill>
                  <a:srgbClr val="000000"/>
                </a:solidFill>
              </a:rPr>
              <a:t>Waymap guides you outdoors using GPS and advanced routing algorithms. </a:t>
            </a:r>
            <a:br>
              <a:rPr lang="en-GB" sz="1600"/>
            </a:br>
            <a:br>
              <a:rPr lang="en-GB" sz="1600"/>
            </a:br>
            <a:r>
              <a:rPr lang="en-GB" sz="1600">
                <a:solidFill>
                  <a:srgbClr val="000000"/>
                </a:solidFill>
              </a:rPr>
              <a:t>Your location and instructions update as you move. Stick to pedestrian paths and sidewalks and use designated crossings. Stay cautious of traffic and remember to look after your own safety as you move around. Waymap isn't intended as a safety tool.</a:t>
            </a:r>
            <a:br>
              <a:rPr lang="en-GB" sz="1600">
                <a:solidFill>
                  <a:srgbClr val="000000"/>
                </a:solidFill>
              </a:rPr>
            </a:br>
            <a:br>
              <a:rPr lang="en-GB" sz="1600">
                <a:solidFill>
                  <a:srgbClr val="000000"/>
                </a:solidFill>
              </a:rPr>
            </a:br>
            <a:r>
              <a:rPr lang="en-GB" sz="1600" b="1">
                <a:solidFill>
                  <a:srgbClr val="000000"/>
                </a:solidFill>
              </a:rPr>
              <a:t>Skip to Next Stage </a:t>
            </a:r>
            <a:r>
              <a:rPr lang="en-GB" sz="1600">
                <a:solidFill>
                  <a:srgbClr val="000000"/>
                </a:solidFill>
              </a:rPr>
              <a:t>– If available, you can manually advance to the next navigation stage (see next slide for details). </a:t>
            </a:r>
            <a:br>
              <a:rPr lang="en-GB" sz="1600"/>
            </a:br>
            <a:br>
              <a:rPr lang="en-GB" sz="1600"/>
            </a:br>
            <a:endParaRPr lang="en-GB" sz="1600"/>
          </a:p>
          <a:p>
            <a:pPr marL="285750" indent="-285750">
              <a:buFont typeface="Arial"/>
              <a:buBlip>
                <a:blip r:embed="rId5"/>
              </a:buBlip>
            </a:pPr>
            <a:endParaRPr lang="en-GB" sz="1600">
              <a:ea typeface="+mn-lt"/>
              <a:cs typeface="+mn-lt"/>
            </a:endParaRPr>
          </a:p>
          <a:p>
            <a:pPr marL="0" indent="0">
              <a:buNone/>
            </a:pPr>
            <a:endParaRPr lang="en-GB" sz="1600">
              <a:solidFill>
                <a:srgbClr val="000000"/>
              </a:solidFill>
            </a:endParaRPr>
          </a:p>
        </p:txBody>
      </p:sp>
    </p:spTree>
    <p:extLst>
      <p:ext uri="{BB962C8B-B14F-4D97-AF65-F5344CB8AC3E}">
        <p14:creationId xmlns:p14="http://schemas.microsoft.com/office/powerpoint/2010/main" val="11847428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9">
          <a:extLst>
            <a:ext uri="{FF2B5EF4-FFF2-40B4-BE49-F238E27FC236}">
              <a16:creationId xmlns:a16="http://schemas.microsoft.com/office/drawing/2014/main" id="{8676B890-3F46-C7EF-F031-F98C813365A5}"/>
            </a:ext>
          </a:extLst>
        </p:cNvPr>
        <p:cNvGrpSpPr/>
        <p:nvPr/>
      </p:nvGrpSpPr>
      <p:grpSpPr>
        <a:xfrm>
          <a:off x="0" y="0"/>
          <a:ext cx="0" cy="0"/>
          <a:chOff x="0" y="0"/>
          <a:chExt cx="0" cy="0"/>
        </a:xfrm>
      </p:grpSpPr>
      <p:sp>
        <p:nvSpPr>
          <p:cNvPr id="43" name="Google Shape;676;p54">
            <a:extLst>
              <a:ext uri="{FF2B5EF4-FFF2-40B4-BE49-F238E27FC236}">
                <a16:creationId xmlns:a16="http://schemas.microsoft.com/office/drawing/2014/main" id="{D973186A-726F-0D3D-5978-FC875BEF6ABA}"/>
              </a:ext>
            </a:extLst>
          </p:cNvPr>
          <p:cNvSpPr/>
          <p:nvPr/>
        </p:nvSpPr>
        <p:spPr>
          <a:xfrm>
            <a:off x="685800" y="1054100"/>
            <a:ext cx="1066800" cy="56000"/>
          </a:xfrm>
          <a:prstGeom prst="rect">
            <a:avLst/>
          </a:prstGeom>
          <a:solidFill>
            <a:schemeClr val="tx2">
              <a:alpha val="60000"/>
            </a:schemeClr>
          </a:solidFill>
          <a:ln>
            <a:noFill/>
          </a:ln>
        </p:spPr>
        <p:txBody>
          <a:bodyPr spcFirstLastPara="1" wrap="square" lIns="121900" tIns="121900" rIns="121900" bIns="121900" anchor="ctr" anchorCtr="0">
            <a:noAutofit/>
          </a:bodyPr>
          <a:lstStyle/>
          <a:p>
            <a:pPr defTabSz="1219170">
              <a:buClr>
                <a:srgbClr val="000000"/>
              </a:buClr>
            </a:pPr>
            <a:endParaRPr lang="en-GB" sz="1867" kern="0" noProof="0">
              <a:solidFill>
                <a:srgbClr val="FDBE25"/>
              </a:solidFill>
              <a:latin typeface="Arial"/>
              <a:cs typeface="Arial"/>
              <a:sym typeface="Arial"/>
            </a:endParaRPr>
          </a:p>
        </p:txBody>
      </p:sp>
      <p:sp>
        <p:nvSpPr>
          <p:cNvPr id="15" name="Title 1">
            <a:extLst>
              <a:ext uri="{FF2B5EF4-FFF2-40B4-BE49-F238E27FC236}">
                <a16:creationId xmlns:a16="http://schemas.microsoft.com/office/drawing/2014/main" id="{2642B83E-2F55-D0B6-6034-32945D240FF9}"/>
              </a:ext>
            </a:extLst>
          </p:cNvPr>
          <p:cNvSpPr>
            <a:spLocks noGrp="1"/>
          </p:cNvSpPr>
          <p:nvPr>
            <p:ph type="title"/>
          </p:nvPr>
        </p:nvSpPr>
        <p:spPr>
          <a:xfrm>
            <a:off x="438912" y="448056"/>
            <a:ext cx="9525000" cy="549275"/>
          </a:xfrm>
        </p:spPr>
        <p:txBody>
          <a:bodyPr>
            <a:noAutofit/>
          </a:bodyPr>
          <a:lstStyle/>
          <a:p>
            <a:pPr algn="l" defTabSz="1219170">
              <a:lnSpc>
                <a:spcPct val="115000"/>
              </a:lnSpc>
              <a:spcAft>
                <a:spcPts val="2133"/>
              </a:spcAft>
              <a:buClr>
                <a:srgbClr val="000000"/>
              </a:buClr>
              <a:buSzPts val="1500"/>
            </a:pPr>
            <a:r>
              <a:rPr lang="en-GB" sz="2400" b="1" kern="0">
                <a:solidFill>
                  <a:srgbClr val="000000"/>
                </a:solidFill>
                <a:latin typeface="DM Sans"/>
                <a:ea typeface="DM Sans"/>
                <a:cs typeface="DM Sans"/>
                <a:sym typeface="DM Sans"/>
              </a:rPr>
              <a:t>Journey Transitions</a:t>
            </a:r>
            <a:endParaRPr lang="en-GB" sz="2400" b="1" kern="0" noProof="0">
              <a:solidFill>
                <a:srgbClr val="000000"/>
              </a:solidFill>
              <a:latin typeface="DM Sans"/>
              <a:ea typeface="DM Sans"/>
              <a:cs typeface="DM Sans"/>
              <a:sym typeface="DM Sans"/>
            </a:endParaRPr>
          </a:p>
        </p:txBody>
      </p:sp>
      <p:pic>
        <p:nvPicPr>
          <p:cNvPr id="16" name="Graphic 15">
            <a:extLst>
              <a:ext uri="{FF2B5EF4-FFF2-40B4-BE49-F238E27FC236}">
                <a16:creationId xmlns:a16="http://schemas.microsoft.com/office/drawing/2014/main" id="{ED343134-5868-E1F2-82CD-62042D317C2E}"/>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70934" y="6176963"/>
            <a:ext cx="3657599" cy="789121"/>
          </a:xfrm>
          <a:prstGeom prst="rect">
            <a:avLst/>
          </a:prstGeom>
        </p:spPr>
      </p:pic>
      <p:pic>
        <p:nvPicPr>
          <p:cNvPr id="17" name="Graphic 16">
            <a:extLst>
              <a:ext uri="{FF2B5EF4-FFF2-40B4-BE49-F238E27FC236}">
                <a16:creationId xmlns:a16="http://schemas.microsoft.com/office/drawing/2014/main" id="{C30EC1F6-2F0B-CA36-CC07-B6017C8F022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451889" y="223273"/>
            <a:ext cx="1510310" cy="457764"/>
          </a:xfrm>
          <a:prstGeom prst="rect">
            <a:avLst/>
          </a:prstGeom>
        </p:spPr>
      </p:pic>
      <p:sp>
        <p:nvSpPr>
          <p:cNvPr id="4" name="Google Shape;249;p32">
            <a:extLst>
              <a:ext uri="{FF2B5EF4-FFF2-40B4-BE49-F238E27FC236}">
                <a16:creationId xmlns:a16="http://schemas.microsoft.com/office/drawing/2014/main" id="{B2A733F1-E800-0B18-FFFE-B90D37D953A0}"/>
              </a:ext>
            </a:extLst>
          </p:cNvPr>
          <p:cNvSpPr txBox="1"/>
          <p:nvPr/>
        </p:nvSpPr>
        <p:spPr>
          <a:xfrm>
            <a:off x="10786867" y="6204016"/>
            <a:ext cx="731600" cy="391200"/>
          </a:xfrm>
          <a:prstGeom prst="rect">
            <a:avLst/>
          </a:prstGeom>
          <a:noFill/>
          <a:ln>
            <a:noFill/>
          </a:ln>
        </p:spPr>
        <p:txBody>
          <a:bodyPr spcFirstLastPara="1" wrap="square" lIns="121900" tIns="121900" rIns="121900" bIns="121900" anchor="ctr" anchorCtr="0">
            <a:noAutofit/>
          </a:bodyPr>
          <a:lstStyle/>
          <a:p>
            <a:pPr algn="r" defTabSz="1219170">
              <a:buClr>
                <a:srgbClr val="000000"/>
              </a:buClr>
            </a:pPr>
            <a:fld id="{00000000-1234-1234-1234-123412341234}" type="slidenum">
              <a:rPr lang="en-GB" sz="1067" kern="0" noProof="0" smtClean="0">
                <a:solidFill>
                  <a:srgbClr val="000000"/>
                </a:solidFill>
                <a:latin typeface="DM Sans"/>
                <a:ea typeface="DM Sans"/>
                <a:cs typeface="DM Sans"/>
                <a:sym typeface="DM Sans"/>
              </a:rPr>
              <a:pPr algn="r" defTabSz="1219170">
                <a:buClr>
                  <a:srgbClr val="000000"/>
                </a:buClr>
              </a:pPr>
              <a:t>15</a:t>
            </a:fld>
            <a:endParaRPr lang="en-GB" sz="1067" kern="0" noProof="0">
              <a:solidFill>
                <a:srgbClr val="000000"/>
              </a:solidFill>
              <a:latin typeface="DM Sans"/>
              <a:ea typeface="DM Sans"/>
              <a:cs typeface="DM Sans"/>
              <a:sym typeface="DM Sans"/>
            </a:endParaRPr>
          </a:p>
        </p:txBody>
      </p:sp>
      <p:sp>
        <p:nvSpPr>
          <p:cNvPr id="10" name="Text Placeholder 11">
            <a:extLst>
              <a:ext uri="{FF2B5EF4-FFF2-40B4-BE49-F238E27FC236}">
                <a16:creationId xmlns:a16="http://schemas.microsoft.com/office/drawing/2014/main" id="{B4B4D202-F682-B5A1-ED9E-628B21654A61}"/>
              </a:ext>
            </a:extLst>
          </p:cNvPr>
          <p:cNvSpPr txBox="1">
            <a:spLocks/>
          </p:cNvSpPr>
          <p:nvPr/>
        </p:nvSpPr>
        <p:spPr>
          <a:xfrm>
            <a:off x="1020778" y="1829520"/>
            <a:ext cx="10131889" cy="2546995"/>
          </a:xfrm>
          <a:prstGeom prst="rect">
            <a:avLst/>
          </a:prstGeom>
        </p:spPr>
        <p:txBody>
          <a:bodyPr/>
          <a:lst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0" indent="0">
              <a:buNone/>
            </a:pPr>
            <a:r>
              <a:rPr lang="en-GB" sz="1600">
                <a:solidFill>
                  <a:srgbClr val="000000"/>
                </a:solidFill>
              </a:rPr>
              <a:t>Many journeys have multiple legs, such as moving between outdoor and indoor navigation or switching transport modes.</a:t>
            </a:r>
          </a:p>
          <a:p>
            <a:pPr marL="0" indent="0">
              <a:buNone/>
            </a:pPr>
            <a:br>
              <a:rPr lang="en-GB" sz="1600">
                <a:solidFill>
                  <a:srgbClr val="000000"/>
                </a:solidFill>
              </a:rPr>
            </a:br>
            <a:r>
              <a:rPr lang="en-GB" sz="1600" b="1">
                <a:solidFill>
                  <a:srgbClr val="000000"/>
                </a:solidFill>
              </a:rPr>
              <a:t>Skip to Next Leg</a:t>
            </a:r>
            <a:r>
              <a:rPr lang="en-GB" sz="1600">
                <a:solidFill>
                  <a:srgbClr val="000000"/>
                </a:solidFill>
              </a:rPr>
              <a:t> – If needed, manually advance to the next stage.</a:t>
            </a:r>
            <a:br>
              <a:rPr lang="en-GB" sz="1600">
                <a:solidFill>
                  <a:srgbClr val="000000"/>
                </a:solidFill>
              </a:rPr>
            </a:br>
            <a:br>
              <a:rPr lang="en-GB" sz="1600">
                <a:solidFill>
                  <a:srgbClr val="000000"/>
                </a:solidFill>
              </a:rPr>
            </a:br>
            <a:r>
              <a:rPr lang="en-GB" sz="1600" b="1">
                <a:solidFill>
                  <a:srgbClr val="000000"/>
                </a:solidFill>
              </a:rPr>
              <a:t>Continue Navigation </a:t>
            </a:r>
            <a:r>
              <a:rPr lang="en-GB" sz="1600">
                <a:solidFill>
                  <a:srgbClr val="000000"/>
                </a:solidFill>
              </a:rPr>
              <a:t>– Follow detailed instructions for a smooth transition. When ready, select ‘Continue Navigation’ to proceed.</a:t>
            </a:r>
          </a:p>
          <a:p>
            <a:pPr marL="0" indent="0">
              <a:buNone/>
            </a:pPr>
            <a:endParaRPr lang="en-GB" sz="1600">
              <a:ea typeface="+mn-lt"/>
              <a:cs typeface="+mn-lt"/>
            </a:endParaRPr>
          </a:p>
          <a:p>
            <a:pPr marL="0" indent="0">
              <a:buNone/>
            </a:pPr>
            <a:endParaRPr lang="en-GB" sz="1600">
              <a:solidFill>
                <a:srgbClr val="000000"/>
              </a:solidFill>
            </a:endParaRPr>
          </a:p>
        </p:txBody>
      </p:sp>
    </p:spTree>
    <p:extLst>
      <p:ext uri="{BB962C8B-B14F-4D97-AF65-F5344CB8AC3E}">
        <p14:creationId xmlns:p14="http://schemas.microsoft.com/office/powerpoint/2010/main" val="40268977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rgbClr val="003D3F"/>
            </a:gs>
            <a:gs pos="50000">
              <a:srgbClr val="005E61"/>
            </a:gs>
            <a:gs pos="100000">
              <a:srgbClr val="007A7D"/>
            </a:gs>
          </a:gsLst>
          <a:lin ang="2700000" scaled="1"/>
        </a:gradFill>
        <a:effectLst/>
      </p:bgPr>
    </p:bg>
    <p:spTree>
      <p:nvGrpSpPr>
        <p:cNvPr id="1" name=""/>
        <p:cNvGrpSpPr/>
        <p:nvPr/>
      </p:nvGrpSpPr>
      <p:grpSpPr>
        <a:xfrm>
          <a:off x="0" y="0"/>
          <a:ext cx="0" cy="0"/>
          <a:chOff x="0" y="0"/>
          <a:chExt cx="0" cy="0"/>
        </a:xfrm>
      </p:grpSpPr>
      <p:sp>
        <p:nvSpPr>
          <p:cNvPr id="1400" name="ThankYou"/>
          <p:cNvSpPr txBox="1"/>
          <p:nvPr/>
        </p:nvSpPr>
        <p:spPr>
          <a:xfrm>
            <a:off x="914400" y="1371600"/>
            <a:ext cx="10058400" cy="1143000"/>
          </a:xfrm>
          <a:prstGeom prst="rect">
            <a:avLst/>
          </a:prstGeom>
          <a:noFill/>
        </p:spPr>
        <p:txBody>
          <a:bodyPr wrap="square" lIns="91440" tIns="45720" rIns="91440" bIns="45720" anchor="b">
            <a:noAutofit/>
          </a:bodyPr>
          <a:lstStyle/>
          <a:p>
            <a:pPr algn="ctr">
              <a:buNone/>
            </a:pPr>
            <a:r>
              <a:rPr lang="en-US" sz="4400" b="1">
                <a:solidFill>
                  <a:srgbClr val="FFFFFF"/>
                </a:solidFill>
                <a:latin typeface="DM Sans"/>
              </a:rPr>
              <a:t>Thank You</a:t>
            </a:r>
          </a:p>
        </p:txBody>
      </p:sp>
      <p:sp>
        <p:nvSpPr>
          <p:cNvPr id="1401" name="Divider"/>
          <p:cNvSpPr/>
          <p:nvPr/>
        </p:nvSpPr>
        <p:spPr>
          <a:xfrm>
            <a:off x="5257800" y="2590800"/>
            <a:ext cx="1371600" cy="36576"/>
          </a:xfrm>
          <a:prstGeom prst="rect">
            <a:avLst/>
          </a:prstGeom>
          <a:solidFill>
            <a:srgbClr val="FFFFFF">
              <a:alpha val="50000"/>
            </a:srgbClr>
          </a:solidFill>
          <a:ln>
            <a:noFill/>
          </a:ln>
        </p:spPr>
        <p:txBody>
          <a:bodyPr/>
          <a:lstStyle/>
          <a:p>
            <a:endParaRPr lang="en-US"/>
          </a:p>
        </p:txBody>
      </p:sp>
      <p:sp>
        <p:nvSpPr>
          <p:cNvPr id="1402" name="ContactInfo"/>
          <p:cNvSpPr txBox="1"/>
          <p:nvPr/>
        </p:nvSpPr>
        <p:spPr>
          <a:xfrm>
            <a:off x="1828800" y="2971800"/>
            <a:ext cx="8229600" cy="2286000"/>
          </a:xfrm>
          <a:prstGeom prst="rect">
            <a:avLst/>
          </a:prstGeom>
          <a:noFill/>
        </p:spPr>
        <p:txBody>
          <a:bodyPr wrap="square" lIns="91440" tIns="91440" rIns="91440" bIns="45720" anchor="t">
            <a:noAutofit/>
          </a:bodyPr>
          <a:lstStyle/>
          <a:p>
            <a:pPr algn="ctr">
              <a:lnSpc>
                <a:spcPct val="200000"/>
              </a:lnSpc>
              <a:buNone/>
            </a:pPr>
            <a:r>
              <a:rPr lang="en-US" sz="1800" err="1">
                <a:solidFill>
                  <a:srgbClr val="FFFFFF">
                    <a:alpha val="80000"/>
                  </a:srgbClr>
                </a:solidFill>
                <a:latin typeface="DM Sans"/>
              </a:rPr>
              <a:t>www.waymapnav.com</a:t>
            </a:r>
            <a:endParaRPr lang="en-US" sz="1800">
              <a:solidFill>
                <a:srgbClr val="FFFFFF">
                  <a:alpha val="80000"/>
                </a:srgbClr>
              </a:solidFill>
              <a:latin typeface="DM Sans"/>
            </a:endParaRPr>
          </a:p>
          <a:p>
            <a:pPr algn="ctr">
              <a:lnSpc>
                <a:spcPct val="200000"/>
              </a:lnSpc>
              <a:buNone/>
            </a:pPr>
            <a:r>
              <a:rPr lang="en-US" sz="1800" err="1">
                <a:solidFill>
                  <a:srgbClr val="FFFFFF">
                    <a:alpha val="80000"/>
                  </a:srgbClr>
                </a:solidFill>
                <a:latin typeface="DM Sans"/>
              </a:rPr>
              <a:t>feedback@waymapnav.com</a:t>
            </a:r>
            <a:endParaRPr lang="en-US" sz="1800">
              <a:solidFill>
                <a:srgbClr val="FFFFFF">
                  <a:alpha val="80000"/>
                </a:srgbClr>
              </a:solidFill>
              <a:latin typeface="DM Sans"/>
            </a:endParaRPr>
          </a:p>
        </p:txBody>
      </p:sp>
      <p:pic>
        <p:nvPicPr>
          <p:cNvPr id="3" name="Graphic 2">
            <a:extLst>
              <a:ext uri="{FF2B5EF4-FFF2-40B4-BE49-F238E27FC236}">
                <a16:creationId xmlns:a16="http://schemas.microsoft.com/office/drawing/2014/main" id="{4F989390-9FC3-6528-CAF2-B60D1B05176F}"/>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0451889" y="238772"/>
            <a:ext cx="1510310" cy="457764"/>
          </a:xfrm>
          <a:prstGeom prst="rect">
            <a:avLst/>
          </a:prstGeom>
        </p:spPr>
      </p:pic>
      <p:pic>
        <p:nvPicPr>
          <p:cNvPr id="4" name="WRibbon">
            <a:extLst>
              <a:ext uri="{FF2B5EF4-FFF2-40B4-BE49-F238E27FC236}">
                <a16:creationId xmlns:a16="http://schemas.microsoft.com/office/drawing/2014/main" id="{C752832E-721D-B116-F556-D581A8AFEAC0}"/>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70934" y="6176963"/>
            <a:ext cx="3657599" cy="789121"/>
          </a:xfrm>
          <a:prstGeom prst="rect">
            <a:avLst/>
          </a:prstGeom>
        </p:spPr>
      </p:pic>
    </p:spTree>
    <p:extLst>
      <p:ext uri="{BB962C8B-B14F-4D97-AF65-F5344CB8AC3E}">
        <p14:creationId xmlns:p14="http://schemas.microsoft.com/office/powerpoint/2010/main" val="38943846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9">
          <a:extLst>
            <a:ext uri="{FF2B5EF4-FFF2-40B4-BE49-F238E27FC236}">
              <a16:creationId xmlns:a16="http://schemas.microsoft.com/office/drawing/2014/main" id="{3650E2FD-9FCC-E79C-54A6-28662B49915F}"/>
            </a:ext>
          </a:extLst>
        </p:cNvPr>
        <p:cNvGrpSpPr/>
        <p:nvPr/>
      </p:nvGrpSpPr>
      <p:grpSpPr>
        <a:xfrm>
          <a:off x="0" y="0"/>
          <a:ext cx="0" cy="0"/>
          <a:chOff x="0" y="0"/>
          <a:chExt cx="0" cy="0"/>
        </a:xfrm>
      </p:grpSpPr>
      <p:sp>
        <p:nvSpPr>
          <p:cNvPr id="249" name="Google Shape;249;p32">
            <a:extLst>
              <a:ext uri="{FF2B5EF4-FFF2-40B4-BE49-F238E27FC236}">
                <a16:creationId xmlns:a16="http://schemas.microsoft.com/office/drawing/2014/main" id="{74DA343E-C587-DFFA-120C-AE380B9C3243}"/>
              </a:ext>
            </a:extLst>
          </p:cNvPr>
          <p:cNvSpPr txBox="1"/>
          <p:nvPr/>
        </p:nvSpPr>
        <p:spPr>
          <a:xfrm>
            <a:off x="10786867" y="6204016"/>
            <a:ext cx="731600" cy="391200"/>
          </a:xfrm>
          <a:prstGeom prst="rect">
            <a:avLst/>
          </a:prstGeom>
          <a:noFill/>
          <a:ln>
            <a:noFill/>
          </a:ln>
        </p:spPr>
        <p:txBody>
          <a:bodyPr spcFirstLastPara="1" wrap="square" lIns="121900" tIns="121900" rIns="121900" bIns="121900" anchor="ctr" anchorCtr="0">
            <a:noAutofit/>
          </a:bodyPr>
          <a:lstStyle/>
          <a:p>
            <a:pPr algn="r" defTabSz="1219170">
              <a:buClr>
                <a:srgbClr val="000000"/>
              </a:buClr>
            </a:pPr>
            <a:fld id="{00000000-1234-1234-1234-123412341234}" type="slidenum">
              <a:rPr lang="en-GB" sz="1067" kern="0" noProof="0" smtClean="0">
                <a:solidFill>
                  <a:srgbClr val="000000"/>
                </a:solidFill>
                <a:latin typeface="DM Sans"/>
                <a:ea typeface="DM Sans"/>
                <a:cs typeface="DM Sans"/>
                <a:sym typeface="DM Sans"/>
              </a:rPr>
              <a:pPr algn="r" defTabSz="1219170">
                <a:buClr>
                  <a:srgbClr val="000000"/>
                </a:buClr>
              </a:pPr>
              <a:t>2</a:t>
            </a:fld>
            <a:endParaRPr lang="en-GB" sz="1067" kern="0" noProof="0">
              <a:solidFill>
                <a:srgbClr val="000000"/>
              </a:solidFill>
              <a:latin typeface="DM Sans"/>
              <a:ea typeface="DM Sans"/>
              <a:cs typeface="DM Sans"/>
              <a:sym typeface="DM Sans"/>
            </a:endParaRPr>
          </a:p>
        </p:txBody>
      </p:sp>
      <p:sp>
        <p:nvSpPr>
          <p:cNvPr id="12" name="Google Shape;324;p37">
            <a:extLst>
              <a:ext uri="{FF2B5EF4-FFF2-40B4-BE49-F238E27FC236}">
                <a16:creationId xmlns:a16="http://schemas.microsoft.com/office/drawing/2014/main" id="{70C5B22B-F983-8FEA-1C4E-0DB304D80447}"/>
              </a:ext>
            </a:extLst>
          </p:cNvPr>
          <p:cNvSpPr txBox="1"/>
          <p:nvPr/>
        </p:nvSpPr>
        <p:spPr>
          <a:xfrm>
            <a:off x="728967" y="1112103"/>
            <a:ext cx="10083551" cy="463768"/>
          </a:xfrm>
          <a:prstGeom prst="rect">
            <a:avLst/>
          </a:prstGeom>
          <a:noFill/>
          <a:ln>
            <a:noFill/>
          </a:ln>
        </p:spPr>
        <p:txBody>
          <a:bodyPr spcFirstLastPara="1" wrap="square" lIns="121900" tIns="121900" rIns="121900" bIns="121900" anchor="t" anchorCtr="0">
            <a:noAutofit/>
          </a:bodyPr>
          <a:lstStyle/>
          <a:p>
            <a:pPr defTabSz="1219170">
              <a:lnSpc>
                <a:spcPct val="114999"/>
              </a:lnSpc>
              <a:spcAft>
                <a:spcPts val="2133"/>
              </a:spcAft>
            </a:pPr>
            <a:endParaRPr lang="en-GB" noProof="0"/>
          </a:p>
        </p:txBody>
      </p:sp>
      <p:sp>
        <p:nvSpPr>
          <p:cNvPr id="43" name="Google Shape;676;p54">
            <a:extLst>
              <a:ext uri="{FF2B5EF4-FFF2-40B4-BE49-F238E27FC236}">
                <a16:creationId xmlns:a16="http://schemas.microsoft.com/office/drawing/2014/main" id="{09A4ED3D-41E1-903F-4DD8-BA233263691B}"/>
              </a:ext>
            </a:extLst>
          </p:cNvPr>
          <p:cNvSpPr/>
          <p:nvPr/>
        </p:nvSpPr>
        <p:spPr>
          <a:xfrm>
            <a:off x="685800" y="1054100"/>
            <a:ext cx="1066800" cy="56000"/>
          </a:xfrm>
          <a:prstGeom prst="rect">
            <a:avLst/>
          </a:prstGeom>
          <a:solidFill>
            <a:schemeClr val="tx2">
              <a:alpha val="60000"/>
            </a:schemeClr>
          </a:solidFill>
          <a:ln>
            <a:noFill/>
          </a:ln>
        </p:spPr>
        <p:txBody>
          <a:bodyPr spcFirstLastPara="1" wrap="square" lIns="121900" tIns="121900" rIns="121900" bIns="121900" anchor="ctr" anchorCtr="0">
            <a:noAutofit/>
          </a:bodyPr>
          <a:lstStyle/>
          <a:p>
            <a:pPr defTabSz="1219170">
              <a:buClr>
                <a:srgbClr val="000000"/>
              </a:buClr>
            </a:pPr>
            <a:endParaRPr lang="en-GB" sz="1867" kern="0" noProof="0">
              <a:solidFill>
                <a:srgbClr val="FDBE25"/>
              </a:solidFill>
              <a:latin typeface="Arial"/>
              <a:cs typeface="Arial"/>
              <a:sym typeface="Arial"/>
            </a:endParaRPr>
          </a:p>
        </p:txBody>
      </p:sp>
      <p:sp>
        <p:nvSpPr>
          <p:cNvPr id="15" name="Title 1">
            <a:extLst>
              <a:ext uri="{FF2B5EF4-FFF2-40B4-BE49-F238E27FC236}">
                <a16:creationId xmlns:a16="http://schemas.microsoft.com/office/drawing/2014/main" id="{071842FD-38BF-D269-BF52-E06959B6D506}"/>
              </a:ext>
            </a:extLst>
          </p:cNvPr>
          <p:cNvSpPr>
            <a:spLocks noGrp="1"/>
          </p:cNvSpPr>
          <p:nvPr>
            <p:ph type="title"/>
          </p:nvPr>
        </p:nvSpPr>
        <p:spPr>
          <a:xfrm>
            <a:off x="438912" y="448056"/>
            <a:ext cx="9525000" cy="549275"/>
          </a:xfrm>
        </p:spPr>
        <p:txBody>
          <a:bodyPr>
            <a:noAutofit/>
          </a:bodyPr>
          <a:lstStyle/>
          <a:p>
            <a:pPr algn="l"/>
            <a:r>
              <a:rPr lang="en-GB" sz="2400" b="1" kern="0" noProof="0">
                <a:solidFill>
                  <a:srgbClr val="000000"/>
                </a:solidFill>
                <a:latin typeface="DM Sans"/>
                <a:ea typeface="DM Sans"/>
                <a:cs typeface="DM Sans"/>
              </a:rPr>
              <a:t>Downloading Waymap</a:t>
            </a:r>
            <a:endParaRPr lang="en-GB" sz="2400" b="1" noProof="0">
              <a:latin typeface="DM Sans"/>
            </a:endParaRPr>
          </a:p>
        </p:txBody>
      </p:sp>
      <p:pic>
        <p:nvPicPr>
          <p:cNvPr id="17" name="Graphic 16">
            <a:extLst>
              <a:ext uri="{FF2B5EF4-FFF2-40B4-BE49-F238E27FC236}">
                <a16:creationId xmlns:a16="http://schemas.microsoft.com/office/drawing/2014/main" id="{7179AA3A-810A-6D6B-7E6C-6557265AECCD}"/>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451889" y="223273"/>
            <a:ext cx="1510310" cy="457764"/>
          </a:xfrm>
          <a:prstGeom prst="rect">
            <a:avLst/>
          </a:prstGeom>
        </p:spPr>
      </p:pic>
      <p:sp>
        <p:nvSpPr>
          <p:cNvPr id="3" name="TextBox 2">
            <a:extLst>
              <a:ext uri="{FF2B5EF4-FFF2-40B4-BE49-F238E27FC236}">
                <a16:creationId xmlns:a16="http://schemas.microsoft.com/office/drawing/2014/main" id="{AF7DB1C9-6F1C-DBBD-7875-5E983E3D3D4F}"/>
              </a:ext>
            </a:extLst>
          </p:cNvPr>
          <p:cNvSpPr txBox="1"/>
          <p:nvPr/>
        </p:nvSpPr>
        <p:spPr>
          <a:xfrm>
            <a:off x="631118" y="2255043"/>
            <a:ext cx="5463778" cy="2346155"/>
          </a:xfrm>
          <a:prstGeom prst="rect">
            <a:avLst/>
          </a:prstGeom>
          <a:noFill/>
        </p:spPr>
        <p:txBody>
          <a:bodyPr wrap="square" lIns="91440" tIns="45720" rIns="91440" bIns="45720" anchor="t">
            <a:spAutoFit/>
          </a:bodyPr>
          <a:lstStyle/>
          <a:p>
            <a:pPr marL="0" indent="0">
              <a:lnSpc>
                <a:spcPts val="2400"/>
              </a:lnSpc>
              <a:spcAft>
                <a:spcPts val="800"/>
              </a:spcAft>
              <a:buNone/>
            </a:pPr>
            <a:r>
              <a:rPr lang="en-GB" noProof="0">
                <a:solidFill>
                  <a:srgbClr val="555555"/>
                </a:solidFill>
                <a:latin typeface="DM Sans"/>
                <a:ea typeface="DM Sans"/>
                <a:cs typeface="DM Sans"/>
              </a:rPr>
              <a:t>Waymap is available to download from the iOS App Store and the Android Google Play Store.</a:t>
            </a:r>
          </a:p>
          <a:p>
            <a:pPr marL="0" indent="0">
              <a:lnSpc>
                <a:spcPts val="2400"/>
              </a:lnSpc>
              <a:spcBef>
                <a:spcPts val="600"/>
              </a:spcBef>
              <a:spcAft>
                <a:spcPts val="400"/>
              </a:spcAft>
              <a:buNone/>
            </a:pPr>
            <a:r>
              <a:rPr lang="en-GB" b="1" noProof="0">
                <a:solidFill>
                  <a:srgbClr val="000000"/>
                </a:solidFill>
                <a:latin typeface="DM Sans"/>
                <a:ea typeface="DM Sans"/>
                <a:cs typeface="DM Sans"/>
              </a:rPr>
              <a:t>How to download:</a:t>
            </a:r>
          </a:p>
          <a:p>
            <a:pPr marL="342900" indent="-342900">
              <a:lnSpc>
                <a:spcPts val="2400"/>
              </a:lnSpc>
              <a:spcBef>
                <a:spcPts val="300"/>
              </a:spcBef>
              <a:spcAft>
                <a:spcPts val="300"/>
              </a:spcAft>
              <a:buFont typeface="DM Sans"/>
              <a:buAutoNum type="arabicPeriod"/>
            </a:pPr>
            <a:r>
              <a:rPr lang="en-GB" noProof="0">
                <a:solidFill>
                  <a:srgbClr val="333333"/>
                </a:solidFill>
                <a:latin typeface="DM Sans"/>
                <a:ea typeface="DM Sans"/>
                <a:cs typeface="DM Sans"/>
              </a:rPr>
              <a:t>Open the </a:t>
            </a:r>
            <a:r>
              <a:rPr lang="en-GB" b="1" noProof="0">
                <a:solidFill>
                  <a:srgbClr val="333333"/>
                </a:solidFill>
                <a:latin typeface="DM Sans"/>
                <a:ea typeface="DM Sans"/>
                <a:cs typeface="DM Sans"/>
              </a:rPr>
              <a:t>App Store</a:t>
            </a:r>
            <a:r>
              <a:rPr lang="en-GB" noProof="0">
                <a:solidFill>
                  <a:srgbClr val="333333"/>
                </a:solidFill>
                <a:latin typeface="DM Sans"/>
                <a:ea typeface="DM Sans"/>
                <a:cs typeface="DM Sans"/>
              </a:rPr>
              <a:t> or </a:t>
            </a:r>
            <a:r>
              <a:rPr lang="en-GB" b="1" noProof="0">
                <a:solidFill>
                  <a:srgbClr val="333333"/>
                </a:solidFill>
                <a:latin typeface="DM Sans"/>
                <a:ea typeface="DM Sans"/>
                <a:cs typeface="DM Sans"/>
              </a:rPr>
              <a:t>Google Play Store</a:t>
            </a:r>
            <a:endParaRPr lang="en-GB" noProof="0">
              <a:solidFill>
                <a:srgbClr val="333333"/>
              </a:solidFill>
              <a:latin typeface="DM Sans"/>
              <a:ea typeface="DM Sans"/>
              <a:cs typeface="DM Sans"/>
            </a:endParaRPr>
          </a:p>
          <a:p>
            <a:pPr marL="342900" indent="-342900">
              <a:lnSpc>
                <a:spcPts val="2400"/>
              </a:lnSpc>
              <a:spcBef>
                <a:spcPts val="300"/>
              </a:spcBef>
              <a:spcAft>
                <a:spcPts val="300"/>
              </a:spcAft>
              <a:buFont typeface="DM Sans"/>
              <a:buAutoNum type="arabicPeriod"/>
            </a:pPr>
            <a:r>
              <a:rPr lang="en-GB" noProof="0">
                <a:solidFill>
                  <a:srgbClr val="333333"/>
                </a:solidFill>
                <a:latin typeface="DM Sans"/>
                <a:ea typeface="DM Sans"/>
                <a:cs typeface="DM Sans"/>
              </a:rPr>
              <a:t>Search for </a:t>
            </a:r>
            <a:r>
              <a:rPr lang="en-GB" b="1" noProof="0">
                <a:solidFill>
                  <a:srgbClr val="333333"/>
                </a:solidFill>
                <a:latin typeface="DM Sans"/>
                <a:ea typeface="DM Sans"/>
                <a:cs typeface="DM Sans"/>
              </a:rPr>
              <a:t>"Waymap"</a:t>
            </a:r>
          </a:p>
          <a:p>
            <a:pPr marL="342900" indent="-342900">
              <a:lnSpc>
                <a:spcPts val="2400"/>
              </a:lnSpc>
              <a:spcBef>
                <a:spcPts val="300"/>
              </a:spcBef>
              <a:spcAft>
                <a:spcPts val="300"/>
              </a:spcAft>
              <a:buFont typeface="DM Sans"/>
              <a:buAutoNum type="arabicPeriod"/>
            </a:pPr>
            <a:r>
              <a:rPr lang="en-GB" noProof="0">
                <a:solidFill>
                  <a:srgbClr val="333333"/>
                </a:solidFill>
                <a:latin typeface="DM Sans"/>
                <a:ea typeface="DM Sans"/>
                <a:cs typeface="DM Sans"/>
              </a:rPr>
              <a:t>Tap </a:t>
            </a:r>
            <a:r>
              <a:rPr lang="en-GB" b="1" noProof="0">
                <a:solidFill>
                  <a:srgbClr val="333333"/>
                </a:solidFill>
                <a:latin typeface="DM Sans"/>
                <a:ea typeface="DM Sans"/>
                <a:cs typeface="DM Sans"/>
              </a:rPr>
              <a:t>Download</a:t>
            </a:r>
            <a:r>
              <a:rPr lang="en-GB" noProof="0">
                <a:solidFill>
                  <a:srgbClr val="333333"/>
                </a:solidFill>
                <a:latin typeface="DM Sans"/>
                <a:ea typeface="DM Sans"/>
                <a:cs typeface="DM Sans"/>
              </a:rPr>
              <a:t> and wait for the app to install</a:t>
            </a:r>
          </a:p>
        </p:txBody>
      </p:sp>
      <p:pic>
        <p:nvPicPr>
          <p:cNvPr id="5" name="Picture 4" descr="A screenshot of a phone&#10;&#10;AI-generated content may be incorrect.">
            <a:extLst>
              <a:ext uri="{FF2B5EF4-FFF2-40B4-BE49-F238E27FC236}">
                <a16:creationId xmlns:a16="http://schemas.microsoft.com/office/drawing/2014/main" id="{2D7F5809-CE51-9DEE-CAC9-90860DADA815}"/>
              </a:ext>
            </a:extLst>
          </p:cNvPr>
          <p:cNvPicPr>
            <a:picLocks noChangeAspect="1"/>
          </p:cNvPicPr>
          <p:nvPr/>
        </p:nvPicPr>
        <p:blipFill>
          <a:blip r:embed="rId4"/>
          <a:stretch>
            <a:fillRect/>
          </a:stretch>
        </p:blipFill>
        <p:spPr>
          <a:xfrm>
            <a:off x="8969513" y="1713860"/>
            <a:ext cx="1790850" cy="3907508"/>
          </a:xfrm>
          <a:prstGeom prst="rect">
            <a:avLst/>
          </a:prstGeom>
        </p:spPr>
      </p:pic>
      <p:pic>
        <p:nvPicPr>
          <p:cNvPr id="6" name="Picture 5" descr="A screenshot of a phone app&#10;&#10;AI-generated content may be incorrect.">
            <a:extLst>
              <a:ext uri="{FF2B5EF4-FFF2-40B4-BE49-F238E27FC236}">
                <a16:creationId xmlns:a16="http://schemas.microsoft.com/office/drawing/2014/main" id="{16EF5234-C7BA-247C-B995-18054D9F0182}"/>
              </a:ext>
            </a:extLst>
          </p:cNvPr>
          <p:cNvPicPr>
            <a:picLocks noChangeAspect="1"/>
          </p:cNvPicPr>
          <p:nvPr/>
        </p:nvPicPr>
        <p:blipFill>
          <a:blip r:embed="rId5"/>
          <a:stretch>
            <a:fillRect/>
          </a:stretch>
        </p:blipFill>
        <p:spPr>
          <a:xfrm>
            <a:off x="6302514" y="1713860"/>
            <a:ext cx="1793427" cy="3907508"/>
          </a:xfrm>
          <a:prstGeom prst="rect">
            <a:avLst/>
          </a:prstGeom>
        </p:spPr>
      </p:pic>
      <p:sp>
        <p:nvSpPr>
          <p:cNvPr id="7" name="TextBox 6">
            <a:extLst>
              <a:ext uri="{FF2B5EF4-FFF2-40B4-BE49-F238E27FC236}">
                <a16:creationId xmlns:a16="http://schemas.microsoft.com/office/drawing/2014/main" id="{234299C5-195A-68C9-B1F2-D908E17A9B18}"/>
              </a:ext>
            </a:extLst>
          </p:cNvPr>
          <p:cNvSpPr txBox="1"/>
          <p:nvPr/>
        </p:nvSpPr>
        <p:spPr>
          <a:xfrm>
            <a:off x="6179123" y="5666384"/>
            <a:ext cx="2106469" cy="304800"/>
          </a:xfrm>
          <a:prstGeom prst="rect">
            <a:avLst/>
          </a:prstGeom>
          <a:noFill/>
        </p:spPr>
        <p:txBody>
          <a:bodyPr vertOverflow="overflow" vert="horz" wrap="square" rtlCol="0" anchor="t">
            <a:noAutofit/>
          </a:bodyPr>
          <a:lstStyle/>
          <a:p>
            <a:pPr algn="ctr"/>
            <a:r>
              <a:rPr lang="en-GB" sz="1400" b="1" noProof="0">
                <a:solidFill>
                  <a:srgbClr val="555555"/>
                </a:solidFill>
                <a:latin typeface="DM Sans"/>
              </a:rPr>
              <a:t>App Store</a:t>
            </a:r>
          </a:p>
        </p:txBody>
      </p:sp>
      <p:sp>
        <p:nvSpPr>
          <p:cNvPr id="8" name="TextBox 7">
            <a:extLst>
              <a:ext uri="{FF2B5EF4-FFF2-40B4-BE49-F238E27FC236}">
                <a16:creationId xmlns:a16="http://schemas.microsoft.com/office/drawing/2014/main" id="{942D0BEC-78FB-268F-CBF9-7B5D6E77393E}"/>
              </a:ext>
            </a:extLst>
          </p:cNvPr>
          <p:cNvSpPr txBox="1"/>
          <p:nvPr/>
        </p:nvSpPr>
        <p:spPr>
          <a:xfrm>
            <a:off x="8846262" y="5657539"/>
            <a:ext cx="2103611" cy="304800"/>
          </a:xfrm>
          <a:prstGeom prst="rect">
            <a:avLst/>
          </a:prstGeom>
          <a:noFill/>
        </p:spPr>
        <p:txBody>
          <a:bodyPr vertOverflow="overflow" vert="horz" wrap="square" rtlCol="0" anchor="t">
            <a:noAutofit/>
          </a:bodyPr>
          <a:lstStyle/>
          <a:p>
            <a:pPr algn="ctr"/>
            <a:r>
              <a:rPr lang="en-GB" sz="1400" b="1" noProof="0">
                <a:solidFill>
                  <a:srgbClr val="555555"/>
                </a:solidFill>
                <a:latin typeface="DM Sans"/>
              </a:rPr>
              <a:t>Google Play</a:t>
            </a:r>
          </a:p>
        </p:txBody>
      </p:sp>
      <p:pic>
        <p:nvPicPr>
          <p:cNvPr id="9" name="Graphic 8">
            <a:extLst>
              <a:ext uri="{FF2B5EF4-FFF2-40B4-BE49-F238E27FC236}">
                <a16:creationId xmlns:a16="http://schemas.microsoft.com/office/drawing/2014/main" id="{A9A46663-EC16-CF34-0E7C-A7628ACB7983}"/>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270934" y="6176963"/>
            <a:ext cx="3657599" cy="789121"/>
          </a:xfrm>
          <a:prstGeom prst="rect">
            <a:avLst/>
          </a:prstGeom>
        </p:spPr>
      </p:pic>
    </p:spTree>
    <p:extLst>
      <p:ext uri="{BB962C8B-B14F-4D97-AF65-F5344CB8AC3E}">
        <p14:creationId xmlns:p14="http://schemas.microsoft.com/office/powerpoint/2010/main" val="19434422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9">
          <a:extLst>
            <a:ext uri="{FF2B5EF4-FFF2-40B4-BE49-F238E27FC236}">
              <a16:creationId xmlns:a16="http://schemas.microsoft.com/office/drawing/2014/main" id="{AF61F78C-CE00-485A-63D5-3E1CFE4D6F24}"/>
            </a:ext>
          </a:extLst>
        </p:cNvPr>
        <p:cNvGrpSpPr/>
        <p:nvPr/>
      </p:nvGrpSpPr>
      <p:grpSpPr>
        <a:xfrm>
          <a:off x="0" y="0"/>
          <a:ext cx="0" cy="0"/>
          <a:chOff x="0" y="0"/>
          <a:chExt cx="0" cy="0"/>
        </a:xfrm>
      </p:grpSpPr>
      <p:sp>
        <p:nvSpPr>
          <p:cNvPr id="249" name="Google Shape;249;p32">
            <a:extLst>
              <a:ext uri="{FF2B5EF4-FFF2-40B4-BE49-F238E27FC236}">
                <a16:creationId xmlns:a16="http://schemas.microsoft.com/office/drawing/2014/main" id="{DA37330C-5737-7D7B-CB06-2405EE05FC2A}"/>
              </a:ext>
            </a:extLst>
          </p:cNvPr>
          <p:cNvSpPr txBox="1"/>
          <p:nvPr/>
        </p:nvSpPr>
        <p:spPr>
          <a:xfrm>
            <a:off x="10786867" y="6204016"/>
            <a:ext cx="731600" cy="391200"/>
          </a:xfrm>
          <a:prstGeom prst="rect">
            <a:avLst/>
          </a:prstGeom>
          <a:noFill/>
          <a:ln>
            <a:noFill/>
          </a:ln>
        </p:spPr>
        <p:txBody>
          <a:bodyPr spcFirstLastPara="1" wrap="square" lIns="121900" tIns="121900" rIns="121900" bIns="121900" anchor="ctr" anchorCtr="0">
            <a:noAutofit/>
          </a:bodyPr>
          <a:lstStyle/>
          <a:p>
            <a:pPr algn="r" defTabSz="1219170">
              <a:buClr>
                <a:srgbClr val="000000"/>
              </a:buClr>
            </a:pPr>
            <a:fld id="{00000000-1234-1234-1234-123412341234}" type="slidenum">
              <a:rPr lang="en-GB" sz="1067" kern="0" noProof="0" smtClean="0">
                <a:solidFill>
                  <a:srgbClr val="000000"/>
                </a:solidFill>
                <a:latin typeface="DM Sans"/>
                <a:ea typeface="DM Sans"/>
                <a:cs typeface="DM Sans"/>
                <a:sym typeface="DM Sans"/>
              </a:rPr>
              <a:pPr algn="r" defTabSz="1219170">
                <a:buClr>
                  <a:srgbClr val="000000"/>
                </a:buClr>
              </a:pPr>
              <a:t>3</a:t>
            </a:fld>
            <a:endParaRPr lang="en-GB" sz="1067" kern="0" noProof="0">
              <a:solidFill>
                <a:srgbClr val="000000"/>
              </a:solidFill>
              <a:latin typeface="DM Sans"/>
              <a:ea typeface="DM Sans"/>
              <a:cs typeface="DM Sans"/>
              <a:sym typeface="DM Sans"/>
            </a:endParaRPr>
          </a:p>
        </p:txBody>
      </p:sp>
      <p:sp>
        <p:nvSpPr>
          <p:cNvPr id="43" name="Google Shape;676;p54">
            <a:extLst>
              <a:ext uri="{FF2B5EF4-FFF2-40B4-BE49-F238E27FC236}">
                <a16:creationId xmlns:a16="http://schemas.microsoft.com/office/drawing/2014/main" id="{19E0D634-D9F7-511C-BEDD-F1113B3C79DB}"/>
              </a:ext>
            </a:extLst>
          </p:cNvPr>
          <p:cNvSpPr/>
          <p:nvPr/>
        </p:nvSpPr>
        <p:spPr>
          <a:xfrm>
            <a:off x="685800" y="1054100"/>
            <a:ext cx="1066800" cy="56000"/>
          </a:xfrm>
          <a:prstGeom prst="rect">
            <a:avLst/>
          </a:prstGeom>
          <a:solidFill>
            <a:schemeClr val="tx2">
              <a:alpha val="60000"/>
            </a:schemeClr>
          </a:solidFill>
          <a:ln>
            <a:noFill/>
          </a:ln>
        </p:spPr>
        <p:txBody>
          <a:bodyPr spcFirstLastPara="1" wrap="square" lIns="121900" tIns="121900" rIns="121900" bIns="121900" anchor="ctr" anchorCtr="0">
            <a:noAutofit/>
          </a:bodyPr>
          <a:lstStyle/>
          <a:p>
            <a:pPr defTabSz="1219170">
              <a:buClr>
                <a:srgbClr val="000000"/>
              </a:buClr>
            </a:pPr>
            <a:endParaRPr lang="en-GB" sz="1867" kern="0" noProof="0">
              <a:solidFill>
                <a:srgbClr val="FDBE25"/>
              </a:solidFill>
              <a:latin typeface="Arial"/>
              <a:cs typeface="Arial"/>
              <a:sym typeface="Arial"/>
            </a:endParaRPr>
          </a:p>
        </p:txBody>
      </p:sp>
      <p:sp>
        <p:nvSpPr>
          <p:cNvPr id="15" name="Title 1">
            <a:extLst>
              <a:ext uri="{FF2B5EF4-FFF2-40B4-BE49-F238E27FC236}">
                <a16:creationId xmlns:a16="http://schemas.microsoft.com/office/drawing/2014/main" id="{19DBBFDC-3F05-0E7C-C77E-8104BCA037DA}"/>
              </a:ext>
            </a:extLst>
          </p:cNvPr>
          <p:cNvSpPr>
            <a:spLocks noGrp="1"/>
          </p:cNvSpPr>
          <p:nvPr>
            <p:ph type="title"/>
          </p:nvPr>
        </p:nvSpPr>
        <p:spPr>
          <a:xfrm>
            <a:off x="438912" y="448056"/>
            <a:ext cx="9525000" cy="549275"/>
          </a:xfrm>
        </p:spPr>
        <p:txBody>
          <a:bodyPr>
            <a:noAutofit/>
          </a:bodyPr>
          <a:lstStyle/>
          <a:p>
            <a:pPr algn="l" defTabSz="1219170">
              <a:lnSpc>
                <a:spcPct val="115000"/>
              </a:lnSpc>
              <a:spcAft>
                <a:spcPts val="2133"/>
              </a:spcAft>
              <a:buClr>
                <a:srgbClr val="000000"/>
              </a:buClr>
              <a:buSzPts val="1500"/>
            </a:pPr>
            <a:r>
              <a:rPr lang="en-GB" sz="2400" b="1" kern="0" noProof="0">
                <a:solidFill>
                  <a:srgbClr val="000000"/>
                </a:solidFill>
                <a:latin typeface="DM Sans"/>
                <a:ea typeface="DM Sans"/>
                <a:cs typeface="DM Sans"/>
              </a:rPr>
              <a:t>Set your Height</a:t>
            </a:r>
            <a:endParaRPr lang="en-GB" sz="2400" b="1" kern="0" noProof="0">
              <a:solidFill>
                <a:srgbClr val="000000"/>
              </a:solidFill>
              <a:latin typeface="DM Sans"/>
              <a:ea typeface="DM Sans"/>
              <a:cs typeface="DM Sans"/>
              <a:sym typeface="DM Sans"/>
            </a:endParaRPr>
          </a:p>
        </p:txBody>
      </p:sp>
      <p:pic>
        <p:nvPicPr>
          <p:cNvPr id="17" name="Graphic 16">
            <a:extLst>
              <a:ext uri="{FF2B5EF4-FFF2-40B4-BE49-F238E27FC236}">
                <a16:creationId xmlns:a16="http://schemas.microsoft.com/office/drawing/2014/main" id="{A92347A2-E710-5916-1656-C99BECFFCB7E}"/>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451889" y="223273"/>
            <a:ext cx="1510310" cy="457764"/>
          </a:xfrm>
          <a:prstGeom prst="rect">
            <a:avLst/>
          </a:prstGeom>
        </p:spPr>
      </p:pic>
      <p:pic>
        <p:nvPicPr>
          <p:cNvPr id="5" name="Graphic 4">
            <a:extLst>
              <a:ext uri="{FF2B5EF4-FFF2-40B4-BE49-F238E27FC236}">
                <a16:creationId xmlns:a16="http://schemas.microsoft.com/office/drawing/2014/main" id="{3FFB3F27-E304-09E8-80DD-8A9BEC57145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70934" y="6176963"/>
            <a:ext cx="3657599" cy="789121"/>
          </a:xfrm>
          <a:prstGeom prst="rect">
            <a:avLst/>
          </a:prstGeom>
        </p:spPr>
      </p:pic>
      <p:pic>
        <p:nvPicPr>
          <p:cNvPr id="6" name="Picture 5">
            <a:extLst>
              <a:ext uri="{FF2B5EF4-FFF2-40B4-BE49-F238E27FC236}">
                <a16:creationId xmlns:a16="http://schemas.microsoft.com/office/drawing/2014/main" id="{0F8F161C-05A6-F392-18AD-4B3A31DD111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17719" y="1105830"/>
            <a:ext cx="2465156" cy="5070682"/>
          </a:xfrm>
          <a:prstGeom prst="rect">
            <a:avLst/>
          </a:prstGeom>
        </p:spPr>
      </p:pic>
      <p:pic>
        <p:nvPicPr>
          <p:cNvPr id="7" name="Picture 6">
            <a:extLst>
              <a:ext uri="{FF2B5EF4-FFF2-40B4-BE49-F238E27FC236}">
                <a16:creationId xmlns:a16="http://schemas.microsoft.com/office/drawing/2014/main" id="{42E3F179-044D-BEC9-AF5A-04352447BE2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6000" y="1105830"/>
            <a:ext cx="2465156" cy="5103703"/>
          </a:xfrm>
          <a:prstGeom prst="rect">
            <a:avLst/>
          </a:prstGeom>
        </p:spPr>
      </p:pic>
      <p:sp>
        <p:nvSpPr>
          <p:cNvPr id="4" name="TextBox 3">
            <a:extLst>
              <a:ext uri="{FF2B5EF4-FFF2-40B4-BE49-F238E27FC236}">
                <a16:creationId xmlns:a16="http://schemas.microsoft.com/office/drawing/2014/main" id="{9E80F910-E96B-850E-59E1-7AE4FAE7BFC0}"/>
              </a:ext>
            </a:extLst>
          </p:cNvPr>
          <p:cNvSpPr txBox="1"/>
          <p:nvPr/>
        </p:nvSpPr>
        <p:spPr>
          <a:xfrm>
            <a:off x="554736" y="2274838"/>
            <a:ext cx="4943856" cy="2308324"/>
          </a:xfrm>
          <a:prstGeom prst="rect">
            <a:avLst/>
          </a:prstGeom>
          <a:noFill/>
        </p:spPr>
        <p:txBody>
          <a:bodyPr wrap="square">
            <a:spAutoFit/>
          </a:bodyPr>
          <a:lstStyle/>
          <a:p>
            <a:r>
              <a:rPr lang="en-GB" sz="2400">
                <a:solidFill>
                  <a:srgbClr val="000000"/>
                </a:solidFill>
              </a:rPr>
              <a:t>During onboarding we will request that you set your height.</a:t>
            </a:r>
          </a:p>
          <a:p>
            <a:endParaRPr lang="en-GB" sz="2400">
              <a:solidFill>
                <a:srgbClr val="000000"/>
              </a:solidFill>
            </a:endParaRPr>
          </a:p>
          <a:p>
            <a:r>
              <a:rPr lang="en-GB" sz="2400">
                <a:solidFill>
                  <a:srgbClr val="000000"/>
                </a:solidFill>
              </a:rPr>
              <a:t>This helps us to estimate your step length which is vital for accurate step by step navigation.</a:t>
            </a:r>
          </a:p>
        </p:txBody>
      </p:sp>
    </p:spTree>
    <p:extLst>
      <p:ext uri="{BB962C8B-B14F-4D97-AF65-F5344CB8AC3E}">
        <p14:creationId xmlns:p14="http://schemas.microsoft.com/office/powerpoint/2010/main" val="15353307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9">
          <a:extLst>
            <a:ext uri="{FF2B5EF4-FFF2-40B4-BE49-F238E27FC236}">
              <a16:creationId xmlns:a16="http://schemas.microsoft.com/office/drawing/2014/main" id="{91D2FA0E-9D7B-0416-8335-DCAB024C2529}"/>
            </a:ext>
          </a:extLst>
        </p:cNvPr>
        <p:cNvGrpSpPr/>
        <p:nvPr/>
      </p:nvGrpSpPr>
      <p:grpSpPr>
        <a:xfrm>
          <a:off x="0" y="0"/>
          <a:ext cx="0" cy="0"/>
          <a:chOff x="0" y="0"/>
          <a:chExt cx="0" cy="0"/>
        </a:xfrm>
      </p:grpSpPr>
      <p:sp>
        <p:nvSpPr>
          <p:cNvPr id="249" name="Google Shape;249;p32">
            <a:extLst>
              <a:ext uri="{FF2B5EF4-FFF2-40B4-BE49-F238E27FC236}">
                <a16:creationId xmlns:a16="http://schemas.microsoft.com/office/drawing/2014/main" id="{C810CEFC-9F91-7F7A-0C2D-3AC9AB5D238D}"/>
              </a:ext>
            </a:extLst>
          </p:cNvPr>
          <p:cNvSpPr txBox="1"/>
          <p:nvPr/>
        </p:nvSpPr>
        <p:spPr>
          <a:xfrm>
            <a:off x="10786867" y="6204016"/>
            <a:ext cx="731600" cy="391200"/>
          </a:xfrm>
          <a:prstGeom prst="rect">
            <a:avLst/>
          </a:prstGeom>
          <a:noFill/>
          <a:ln>
            <a:noFill/>
          </a:ln>
        </p:spPr>
        <p:txBody>
          <a:bodyPr spcFirstLastPara="1" wrap="square" lIns="121900" tIns="121900" rIns="121900" bIns="121900" anchor="ctr" anchorCtr="0">
            <a:noAutofit/>
          </a:bodyPr>
          <a:lstStyle/>
          <a:p>
            <a:pPr algn="r" defTabSz="1219170">
              <a:buClr>
                <a:srgbClr val="000000"/>
              </a:buClr>
            </a:pPr>
            <a:fld id="{00000000-1234-1234-1234-123412341234}" type="slidenum">
              <a:rPr lang="en-GB" sz="1067" kern="0" noProof="0" smtClean="0">
                <a:solidFill>
                  <a:srgbClr val="000000"/>
                </a:solidFill>
                <a:latin typeface="DM Sans"/>
                <a:ea typeface="DM Sans"/>
                <a:cs typeface="DM Sans"/>
                <a:sym typeface="DM Sans"/>
              </a:rPr>
              <a:pPr algn="r" defTabSz="1219170">
                <a:buClr>
                  <a:srgbClr val="000000"/>
                </a:buClr>
              </a:pPr>
              <a:t>4</a:t>
            </a:fld>
            <a:endParaRPr lang="en-GB" sz="1067" kern="0" noProof="0">
              <a:solidFill>
                <a:srgbClr val="000000"/>
              </a:solidFill>
              <a:latin typeface="DM Sans"/>
              <a:ea typeface="DM Sans"/>
              <a:cs typeface="DM Sans"/>
              <a:sym typeface="DM Sans"/>
            </a:endParaRPr>
          </a:p>
        </p:txBody>
      </p:sp>
      <p:sp>
        <p:nvSpPr>
          <p:cNvPr id="43" name="Google Shape;676;p54">
            <a:extLst>
              <a:ext uri="{FF2B5EF4-FFF2-40B4-BE49-F238E27FC236}">
                <a16:creationId xmlns:a16="http://schemas.microsoft.com/office/drawing/2014/main" id="{78DB99D6-4D78-EBA2-B521-E21E05719EF8}"/>
              </a:ext>
            </a:extLst>
          </p:cNvPr>
          <p:cNvSpPr/>
          <p:nvPr/>
        </p:nvSpPr>
        <p:spPr>
          <a:xfrm>
            <a:off x="685800" y="1054100"/>
            <a:ext cx="1066800" cy="56000"/>
          </a:xfrm>
          <a:prstGeom prst="rect">
            <a:avLst/>
          </a:prstGeom>
          <a:solidFill>
            <a:schemeClr val="tx2">
              <a:alpha val="60000"/>
            </a:schemeClr>
          </a:solidFill>
          <a:ln>
            <a:noFill/>
          </a:ln>
        </p:spPr>
        <p:txBody>
          <a:bodyPr spcFirstLastPara="1" wrap="square" lIns="121900" tIns="121900" rIns="121900" bIns="121900" anchor="ctr" anchorCtr="0">
            <a:noAutofit/>
          </a:bodyPr>
          <a:lstStyle/>
          <a:p>
            <a:pPr defTabSz="1219170">
              <a:buClr>
                <a:srgbClr val="000000"/>
              </a:buClr>
            </a:pPr>
            <a:endParaRPr lang="en-GB" sz="1867" kern="0" noProof="0">
              <a:solidFill>
                <a:srgbClr val="FDBE25"/>
              </a:solidFill>
              <a:latin typeface="Arial"/>
              <a:cs typeface="Arial"/>
              <a:sym typeface="Arial"/>
            </a:endParaRPr>
          </a:p>
        </p:txBody>
      </p:sp>
      <p:sp>
        <p:nvSpPr>
          <p:cNvPr id="15" name="Title 1">
            <a:extLst>
              <a:ext uri="{FF2B5EF4-FFF2-40B4-BE49-F238E27FC236}">
                <a16:creationId xmlns:a16="http://schemas.microsoft.com/office/drawing/2014/main" id="{0B7B9E2C-EF39-8044-991F-FE3F969D4DBC}"/>
              </a:ext>
            </a:extLst>
          </p:cNvPr>
          <p:cNvSpPr>
            <a:spLocks noGrp="1"/>
          </p:cNvSpPr>
          <p:nvPr>
            <p:ph type="title"/>
          </p:nvPr>
        </p:nvSpPr>
        <p:spPr>
          <a:xfrm>
            <a:off x="438912" y="448056"/>
            <a:ext cx="9525000" cy="549275"/>
          </a:xfrm>
        </p:spPr>
        <p:txBody>
          <a:bodyPr>
            <a:noAutofit/>
          </a:bodyPr>
          <a:lstStyle/>
          <a:p>
            <a:pPr algn="l" defTabSz="1219170">
              <a:lnSpc>
                <a:spcPct val="115000"/>
              </a:lnSpc>
              <a:spcAft>
                <a:spcPts val="2133"/>
              </a:spcAft>
              <a:buClr>
                <a:srgbClr val="000000"/>
              </a:buClr>
              <a:buSzPts val="1500"/>
            </a:pPr>
            <a:r>
              <a:rPr lang="en-GB" sz="2400" b="1" kern="0" noProof="0">
                <a:solidFill>
                  <a:srgbClr val="000000"/>
                </a:solidFill>
                <a:latin typeface="DM Sans"/>
                <a:ea typeface="DM Sans"/>
                <a:cs typeface="DM Sans"/>
              </a:rPr>
              <a:t>Language Preferences</a:t>
            </a:r>
            <a:endParaRPr lang="en-GB" sz="2400" b="1" kern="0" noProof="0">
              <a:solidFill>
                <a:srgbClr val="000000"/>
              </a:solidFill>
              <a:latin typeface="DM Sans"/>
              <a:ea typeface="DM Sans"/>
              <a:cs typeface="DM Sans"/>
              <a:sym typeface="DM Sans"/>
            </a:endParaRPr>
          </a:p>
        </p:txBody>
      </p:sp>
      <p:pic>
        <p:nvPicPr>
          <p:cNvPr id="16" name="Graphic 15">
            <a:extLst>
              <a:ext uri="{FF2B5EF4-FFF2-40B4-BE49-F238E27FC236}">
                <a16:creationId xmlns:a16="http://schemas.microsoft.com/office/drawing/2014/main" id="{FFACAA83-8EC5-E841-A6AA-05653EAE6768}"/>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70934" y="6176963"/>
            <a:ext cx="3657599" cy="789121"/>
          </a:xfrm>
          <a:prstGeom prst="rect">
            <a:avLst/>
          </a:prstGeom>
        </p:spPr>
      </p:pic>
      <p:pic>
        <p:nvPicPr>
          <p:cNvPr id="17" name="Graphic 16">
            <a:extLst>
              <a:ext uri="{FF2B5EF4-FFF2-40B4-BE49-F238E27FC236}">
                <a16:creationId xmlns:a16="http://schemas.microsoft.com/office/drawing/2014/main" id="{D8AAE836-C2A1-F5AB-B306-B8A5348FA1A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451889" y="223273"/>
            <a:ext cx="1510310" cy="457764"/>
          </a:xfrm>
          <a:prstGeom prst="rect">
            <a:avLst/>
          </a:prstGeom>
        </p:spPr>
      </p:pic>
      <p:pic>
        <p:nvPicPr>
          <p:cNvPr id="4" name="Picture 3">
            <a:extLst>
              <a:ext uri="{FF2B5EF4-FFF2-40B4-BE49-F238E27FC236}">
                <a16:creationId xmlns:a16="http://schemas.microsoft.com/office/drawing/2014/main" id="{1942D419-5594-7C04-B8F4-FD5E24164C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95326" y="1184148"/>
            <a:ext cx="2168586" cy="4489704"/>
          </a:xfrm>
          <a:prstGeom prst="rect">
            <a:avLst/>
          </a:prstGeom>
        </p:spPr>
      </p:pic>
      <p:sp>
        <p:nvSpPr>
          <p:cNvPr id="3" name="TextBox 2">
            <a:extLst>
              <a:ext uri="{FF2B5EF4-FFF2-40B4-BE49-F238E27FC236}">
                <a16:creationId xmlns:a16="http://schemas.microsoft.com/office/drawing/2014/main" id="{4B74A9AF-0D53-BE03-FD80-900F021D45DF}"/>
              </a:ext>
            </a:extLst>
          </p:cNvPr>
          <p:cNvSpPr txBox="1"/>
          <p:nvPr/>
        </p:nvSpPr>
        <p:spPr>
          <a:xfrm>
            <a:off x="566928" y="2745932"/>
            <a:ext cx="6528816" cy="1200329"/>
          </a:xfrm>
          <a:prstGeom prst="rect">
            <a:avLst/>
          </a:prstGeom>
          <a:noFill/>
        </p:spPr>
        <p:txBody>
          <a:bodyPr wrap="square">
            <a:spAutoFit/>
          </a:bodyPr>
          <a:lstStyle/>
          <a:p>
            <a:r>
              <a:rPr lang="en-GB" sz="2400">
                <a:solidFill>
                  <a:srgbClr val="000000"/>
                </a:solidFill>
              </a:rPr>
              <a:t>Waymap offers English (</a:t>
            </a:r>
            <a:r>
              <a:rPr lang="en-GB" sz="2400" b="1">
                <a:solidFill>
                  <a:srgbClr val="000000"/>
                </a:solidFill>
              </a:rPr>
              <a:t>recommended)</a:t>
            </a:r>
            <a:r>
              <a:rPr lang="en-GB" sz="2400">
                <a:solidFill>
                  <a:srgbClr val="000000"/>
                </a:solidFill>
              </a:rPr>
              <a:t>, Chinese, Malay, German, Spanish and more languages, for its navigation instructions. </a:t>
            </a:r>
          </a:p>
        </p:txBody>
      </p:sp>
    </p:spTree>
    <p:extLst>
      <p:ext uri="{BB962C8B-B14F-4D97-AF65-F5344CB8AC3E}">
        <p14:creationId xmlns:p14="http://schemas.microsoft.com/office/powerpoint/2010/main" val="10024676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9">
          <a:extLst>
            <a:ext uri="{FF2B5EF4-FFF2-40B4-BE49-F238E27FC236}">
              <a16:creationId xmlns:a16="http://schemas.microsoft.com/office/drawing/2014/main" id="{778B369F-7FBA-2817-D370-5956F48CE22E}"/>
            </a:ext>
          </a:extLst>
        </p:cNvPr>
        <p:cNvGrpSpPr/>
        <p:nvPr/>
      </p:nvGrpSpPr>
      <p:grpSpPr>
        <a:xfrm>
          <a:off x="0" y="0"/>
          <a:ext cx="0" cy="0"/>
          <a:chOff x="0" y="0"/>
          <a:chExt cx="0" cy="0"/>
        </a:xfrm>
      </p:grpSpPr>
      <p:sp>
        <p:nvSpPr>
          <p:cNvPr id="249" name="Google Shape;249;p32">
            <a:extLst>
              <a:ext uri="{FF2B5EF4-FFF2-40B4-BE49-F238E27FC236}">
                <a16:creationId xmlns:a16="http://schemas.microsoft.com/office/drawing/2014/main" id="{CB3E0C1A-73A8-AA75-A3ED-F3FC4EB9B321}"/>
              </a:ext>
            </a:extLst>
          </p:cNvPr>
          <p:cNvSpPr txBox="1"/>
          <p:nvPr/>
        </p:nvSpPr>
        <p:spPr>
          <a:xfrm>
            <a:off x="10786867" y="6204016"/>
            <a:ext cx="731600" cy="391200"/>
          </a:xfrm>
          <a:prstGeom prst="rect">
            <a:avLst/>
          </a:prstGeom>
          <a:noFill/>
          <a:ln>
            <a:noFill/>
          </a:ln>
        </p:spPr>
        <p:txBody>
          <a:bodyPr spcFirstLastPara="1" wrap="square" lIns="121900" tIns="121900" rIns="121900" bIns="121900" anchor="ctr" anchorCtr="0">
            <a:noAutofit/>
          </a:bodyPr>
          <a:lstStyle/>
          <a:p>
            <a:pPr algn="r" defTabSz="1219170">
              <a:buClr>
                <a:srgbClr val="000000"/>
              </a:buClr>
            </a:pPr>
            <a:fld id="{00000000-1234-1234-1234-123412341234}" type="slidenum">
              <a:rPr lang="en-GB" sz="1067" kern="0" noProof="0" smtClean="0">
                <a:solidFill>
                  <a:srgbClr val="000000"/>
                </a:solidFill>
                <a:latin typeface="DM Sans"/>
                <a:ea typeface="DM Sans"/>
                <a:cs typeface="DM Sans"/>
                <a:sym typeface="DM Sans"/>
              </a:rPr>
              <a:pPr algn="r" defTabSz="1219170">
                <a:buClr>
                  <a:srgbClr val="000000"/>
                </a:buClr>
              </a:pPr>
              <a:t>5</a:t>
            </a:fld>
            <a:endParaRPr lang="en-GB" sz="1067" kern="0" noProof="0">
              <a:solidFill>
                <a:srgbClr val="000000"/>
              </a:solidFill>
              <a:latin typeface="DM Sans"/>
              <a:ea typeface="DM Sans"/>
              <a:cs typeface="DM Sans"/>
              <a:sym typeface="DM Sans"/>
            </a:endParaRPr>
          </a:p>
        </p:txBody>
      </p:sp>
      <p:sp>
        <p:nvSpPr>
          <p:cNvPr id="43" name="Google Shape;676;p54">
            <a:extLst>
              <a:ext uri="{FF2B5EF4-FFF2-40B4-BE49-F238E27FC236}">
                <a16:creationId xmlns:a16="http://schemas.microsoft.com/office/drawing/2014/main" id="{28B1E864-F07F-CB96-3A29-B0AD98F7048F}"/>
              </a:ext>
            </a:extLst>
          </p:cNvPr>
          <p:cNvSpPr/>
          <p:nvPr/>
        </p:nvSpPr>
        <p:spPr>
          <a:xfrm>
            <a:off x="685800" y="1054100"/>
            <a:ext cx="1066800" cy="56000"/>
          </a:xfrm>
          <a:prstGeom prst="rect">
            <a:avLst/>
          </a:prstGeom>
          <a:solidFill>
            <a:schemeClr val="tx2">
              <a:alpha val="60000"/>
            </a:schemeClr>
          </a:solidFill>
          <a:ln>
            <a:noFill/>
          </a:ln>
        </p:spPr>
        <p:txBody>
          <a:bodyPr spcFirstLastPara="1" wrap="square" lIns="121900" tIns="121900" rIns="121900" bIns="121900" anchor="ctr" anchorCtr="0">
            <a:noAutofit/>
          </a:bodyPr>
          <a:lstStyle/>
          <a:p>
            <a:pPr defTabSz="1219170">
              <a:buClr>
                <a:srgbClr val="000000"/>
              </a:buClr>
            </a:pPr>
            <a:endParaRPr lang="en-GB" sz="1867" kern="0" noProof="0">
              <a:solidFill>
                <a:srgbClr val="FDBE25"/>
              </a:solidFill>
              <a:latin typeface="Arial"/>
              <a:cs typeface="Arial"/>
              <a:sym typeface="Arial"/>
            </a:endParaRPr>
          </a:p>
        </p:txBody>
      </p:sp>
      <p:sp>
        <p:nvSpPr>
          <p:cNvPr id="15" name="Title 1">
            <a:extLst>
              <a:ext uri="{FF2B5EF4-FFF2-40B4-BE49-F238E27FC236}">
                <a16:creationId xmlns:a16="http://schemas.microsoft.com/office/drawing/2014/main" id="{DDDD2E83-B85C-98F3-2259-17DF24B7438C}"/>
              </a:ext>
            </a:extLst>
          </p:cNvPr>
          <p:cNvSpPr>
            <a:spLocks noGrp="1"/>
          </p:cNvSpPr>
          <p:nvPr>
            <p:ph type="title"/>
          </p:nvPr>
        </p:nvSpPr>
        <p:spPr>
          <a:xfrm>
            <a:off x="438912" y="448056"/>
            <a:ext cx="9525000" cy="549275"/>
          </a:xfrm>
        </p:spPr>
        <p:txBody>
          <a:bodyPr>
            <a:noAutofit/>
          </a:bodyPr>
          <a:lstStyle/>
          <a:p>
            <a:pPr algn="l" defTabSz="1219170">
              <a:lnSpc>
                <a:spcPct val="115000"/>
              </a:lnSpc>
              <a:spcAft>
                <a:spcPts val="2133"/>
              </a:spcAft>
              <a:buClr>
                <a:srgbClr val="000000"/>
              </a:buClr>
              <a:buSzPts val="1500"/>
            </a:pPr>
            <a:r>
              <a:rPr lang="en-GB" sz="2400" b="1" kern="0" noProof="0">
                <a:solidFill>
                  <a:srgbClr val="000000"/>
                </a:solidFill>
                <a:latin typeface="DM Sans"/>
                <a:ea typeface="DM Sans"/>
                <a:cs typeface="DM Sans"/>
              </a:rPr>
              <a:t>Navigation Modes</a:t>
            </a:r>
            <a:endParaRPr lang="en-GB" sz="2400" b="1" kern="0" noProof="0">
              <a:solidFill>
                <a:srgbClr val="000000"/>
              </a:solidFill>
              <a:latin typeface="DM Sans"/>
              <a:ea typeface="DM Sans"/>
              <a:cs typeface="DM Sans"/>
              <a:sym typeface="DM Sans"/>
            </a:endParaRPr>
          </a:p>
        </p:txBody>
      </p:sp>
      <p:pic>
        <p:nvPicPr>
          <p:cNvPr id="16" name="Graphic 15">
            <a:extLst>
              <a:ext uri="{FF2B5EF4-FFF2-40B4-BE49-F238E27FC236}">
                <a16:creationId xmlns:a16="http://schemas.microsoft.com/office/drawing/2014/main" id="{3FC518E6-20F6-D718-A6AA-B719AED10CF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70934" y="6176963"/>
            <a:ext cx="3657599" cy="789121"/>
          </a:xfrm>
          <a:prstGeom prst="rect">
            <a:avLst/>
          </a:prstGeom>
        </p:spPr>
      </p:pic>
      <p:pic>
        <p:nvPicPr>
          <p:cNvPr id="17" name="Graphic 16">
            <a:extLst>
              <a:ext uri="{FF2B5EF4-FFF2-40B4-BE49-F238E27FC236}">
                <a16:creationId xmlns:a16="http://schemas.microsoft.com/office/drawing/2014/main" id="{A8409121-B401-5907-CC7F-25B94AE5CA0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451889" y="223273"/>
            <a:ext cx="1510310" cy="457764"/>
          </a:xfrm>
          <a:prstGeom prst="rect">
            <a:avLst/>
          </a:prstGeom>
        </p:spPr>
      </p:pic>
      <p:pic>
        <p:nvPicPr>
          <p:cNvPr id="2" name="Picture Placeholder 9">
            <a:extLst>
              <a:ext uri="{FF2B5EF4-FFF2-40B4-BE49-F238E27FC236}">
                <a16:creationId xmlns:a16="http://schemas.microsoft.com/office/drawing/2014/main" id="{F7CE752B-B010-852F-B4B6-B0339116AE27}"/>
              </a:ext>
            </a:extLst>
          </p:cNvPr>
          <p:cNvPicPr>
            <a:picLocks noChangeAspect="1"/>
          </p:cNvPicPr>
          <p:nvPr/>
        </p:nvPicPr>
        <p:blipFill>
          <a:blip r:embed="rId5"/>
          <a:srcRect t="4134" b="4134"/>
          <a:stretch>
            <a:fillRect/>
          </a:stretch>
        </p:blipFill>
        <p:spPr>
          <a:xfrm>
            <a:off x="1055686" y="2220318"/>
            <a:ext cx="4860925" cy="2520000"/>
          </a:xfrm>
          <a:prstGeom prst="roundRect">
            <a:avLst>
              <a:gd name="adj" fmla="val 5916"/>
            </a:avLst>
          </a:prstGeom>
          <a:ln>
            <a:solidFill>
              <a:srgbClr val="808080"/>
            </a:solidFill>
          </a:ln>
        </p:spPr>
      </p:pic>
      <p:sp>
        <p:nvSpPr>
          <p:cNvPr id="5" name="Text Placeholder 3">
            <a:extLst>
              <a:ext uri="{FF2B5EF4-FFF2-40B4-BE49-F238E27FC236}">
                <a16:creationId xmlns:a16="http://schemas.microsoft.com/office/drawing/2014/main" id="{3B2DBE0F-9BF6-C963-1FFA-5D501A37C116}"/>
              </a:ext>
            </a:extLst>
          </p:cNvPr>
          <p:cNvSpPr txBox="1">
            <a:spLocks/>
          </p:cNvSpPr>
          <p:nvPr/>
        </p:nvSpPr>
        <p:spPr>
          <a:xfrm>
            <a:off x="1055687" y="1194580"/>
            <a:ext cx="10080626" cy="854129"/>
          </a:xfrm>
          <a:prstGeom prst="rect">
            <a:avLst/>
          </a:prstGeom>
        </p:spPr>
        <p:txBody>
          <a:bodyPr/>
          <a:lst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0" indent="0">
              <a:buNone/>
            </a:pPr>
            <a:r>
              <a:rPr lang="en-GB" sz="1600"/>
              <a:t>There are two navigation modes, Automatic and Manual. Automatic is selected by default. Change by selecting either ‘A’ or ‘M’. Manual mode offers turn by turn navigation for wheelchair users. We recommend you use Automatic mode for a typical Waymap navigation experience.</a:t>
            </a:r>
          </a:p>
        </p:txBody>
      </p:sp>
      <p:sp>
        <p:nvSpPr>
          <p:cNvPr id="6" name="Text Placeholder 4">
            <a:extLst>
              <a:ext uri="{FF2B5EF4-FFF2-40B4-BE49-F238E27FC236}">
                <a16:creationId xmlns:a16="http://schemas.microsoft.com/office/drawing/2014/main" id="{21DFC4A3-F2BA-7A0C-8DB2-24F51E8B5305}"/>
              </a:ext>
            </a:extLst>
          </p:cNvPr>
          <p:cNvSpPr txBox="1">
            <a:spLocks/>
          </p:cNvSpPr>
          <p:nvPr/>
        </p:nvSpPr>
        <p:spPr>
          <a:xfrm>
            <a:off x="1055688" y="4878362"/>
            <a:ext cx="4860923" cy="461635"/>
          </a:xfrm>
          <a:prstGeom prst="rect">
            <a:avLst/>
          </a:prstGeom>
        </p:spPr>
        <p:txBody>
          <a:bodyPr/>
          <a:lst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0" indent="0">
              <a:buNone/>
            </a:pPr>
            <a:r>
              <a:rPr lang="en-GB" sz="1600" b="1"/>
              <a:t>Automatic Mode</a:t>
            </a:r>
          </a:p>
        </p:txBody>
      </p:sp>
      <p:sp>
        <p:nvSpPr>
          <p:cNvPr id="7" name="Text Placeholder 5">
            <a:extLst>
              <a:ext uri="{FF2B5EF4-FFF2-40B4-BE49-F238E27FC236}">
                <a16:creationId xmlns:a16="http://schemas.microsoft.com/office/drawing/2014/main" id="{3320E414-A23F-8CE4-657B-2B558CC1B13F}"/>
              </a:ext>
            </a:extLst>
          </p:cNvPr>
          <p:cNvSpPr txBox="1">
            <a:spLocks/>
          </p:cNvSpPr>
          <p:nvPr/>
        </p:nvSpPr>
        <p:spPr>
          <a:xfrm>
            <a:off x="1055689" y="5253664"/>
            <a:ext cx="4186872" cy="923299"/>
          </a:xfrm>
          <a:prstGeom prst="rect">
            <a:avLst/>
          </a:prstGeom>
        </p:spPr>
        <p:txBody>
          <a:bodyPr/>
          <a:lst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0" indent="0">
              <a:buNone/>
            </a:pPr>
            <a:r>
              <a:rPr lang="en-GB" sz="1600">
                <a:solidFill>
                  <a:srgbClr val="000000"/>
                </a:solidFill>
              </a:rPr>
              <a:t>In Automatic mode, you’ll automatically progress through the route’s instructions as we keep track of your progress.</a:t>
            </a:r>
          </a:p>
        </p:txBody>
      </p:sp>
      <p:pic>
        <p:nvPicPr>
          <p:cNvPr id="8" name="Picture Placeholder 10">
            <a:extLst>
              <a:ext uri="{FF2B5EF4-FFF2-40B4-BE49-F238E27FC236}">
                <a16:creationId xmlns:a16="http://schemas.microsoft.com/office/drawing/2014/main" id="{27A8C49A-8BB2-6EBA-2494-FE2A527CE56C}"/>
              </a:ext>
            </a:extLst>
          </p:cNvPr>
          <p:cNvPicPr>
            <a:picLocks noChangeAspect="1"/>
          </p:cNvPicPr>
          <p:nvPr/>
        </p:nvPicPr>
        <p:blipFill>
          <a:blip r:embed="rId6"/>
          <a:srcRect t="4134" b="4134"/>
          <a:stretch>
            <a:fillRect/>
          </a:stretch>
        </p:blipFill>
        <p:spPr>
          <a:xfrm>
            <a:off x="6275387" y="2220318"/>
            <a:ext cx="4860925" cy="2520000"/>
          </a:xfrm>
          <a:prstGeom prst="roundRect">
            <a:avLst>
              <a:gd name="adj" fmla="val 4572"/>
            </a:avLst>
          </a:prstGeom>
          <a:ln>
            <a:solidFill>
              <a:srgbClr val="808080"/>
            </a:solidFill>
          </a:ln>
        </p:spPr>
      </p:pic>
      <p:sp>
        <p:nvSpPr>
          <p:cNvPr id="9" name="Text Placeholder 7">
            <a:extLst>
              <a:ext uri="{FF2B5EF4-FFF2-40B4-BE49-F238E27FC236}">
                <a16:creationId xmlns:a16="http://schemas.microsoft.com/office/drawing/2014/main" id="{1A73D258-4BA1-2DFB-8B14-B057FE8E48F4}"/>
              </a:ext>
            </a:extLst>
          </p:cNvPr>
          <p:cNvSpPr txBox="1">
            <a:spLocks/>
          </p:cNvSpPr>
          <p:nvPr/>
        </p:nvSpPr>
        <p:spPr>
          <a:xfrm>
            <a:off x="6275389" y="4868863"/>
            <a:ext cx="4860924" cy="461635"/>
          </a:xfrm>
          <a:prstGeom prst="rect">
            <a:avLst/>
          </a:prstGeom>
        </p:spPr>
        <p:txBody>
          <a:bodyPr/>
          <a:lst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0" indent="0">
              <a:buNone/>
            </a:pPr>
            <a:r>
              <a:rPr lang="en-GB" sz="1600" b="1"/>
              <a:t>Manual Mode</a:t>
            </a:r>
          </a:p>
        </p:txBody>
      </p:sp>
      <p:sp>
        <p:nvSpPr>
          <p:cNvPr id="10" name="Text Placeholder 8">
            <a:extLst>
              <a:ext uri="{FF2B5EF4-FFF2-40B4-BE49-F238E27FC236}">
                <a16:creationId xmlns:a16="http://schemas.microsoft.com/office/drawing/2014/main" id="{D491EC81-C26A-126F-0B8E-3F11D3D80B1E}"/>
              </a:ext>
            </a:extLst>
          </p:cNvPr>
          <p:cNvSpPr txBox="1">
            <a:spLocks/>
          </p:cNvSpPr>
          <p:nvPr/>
        </p:nvSpPr>
        <p:spPr>
          <a:xfrm>
            <a:off x="6275388" y="5253664"/>
            <a:ext cx="3688524" cy="923299"/>
          </a:xfrm>
          <a:prstGeom prst="rect">
            <a:avLst/>
          </a:prstGeom>
        </p:spPr>
        <p:txBody>
          <a:bodyPr/>
          <a:lst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0" indent="0">
              <a:buNone/>
            </a:pPr>
            <a:r>
              <a:rPr lang="en-GB" sz="1600">
                <a:solidFill>
                  <a:srgbClr val="000000"/>
                </a:solidFill>
              </a:rPr>
              <a:t>In Manual Mode, you can manually swipe through the route instructions.</a:t>
            </a:r>
          </a:p>
        </p:txBody>
      </p:sp>
    </p:spTree>
    <p:extLst>
      <p:ext uri="{BB962C8B-B14F-4D97-AF65-F5344CB8AC3E}">
        <p14:creationId xmlns:p14="http://schemas.microsoft.com/office/powerpoint/2010/main" val="18133530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9">
          <a:extLst>
            <a:ext uri="{FF2B5EF4-FFF2-40B4-BE49-F238E27FC236}">
              <a16:creationId xmlns:a16="http://schemas.microsoft.com/office/drawing/2014/main" id="{FFF09D5A-C63F-E2AE-5CE2-5FB1F22A1F2B}"/>
            </a:ext>
          </a:extLst>
        </p:cNvPr>
        <p:cNvGrpSpPr/>
        <p:nvPr/>
      </p:nvGrpSpPr>
      <p:grpSpPr>
        <a:xfrm>
          <a:off x="0" y="0"/>
          <a:ext cx="0" cy="0"/>
          <a:chOff x="0" y="0"/>
          <a:chExt cx="0" cy="0"/>
        </a:xfrm>
      </p:grpSpPr>
      <p:sp>
        <p:nvSpPr>
          <p:cNvPr id="249" name="Google Shape;249;p32">
            <a:extLst>
              <a:ext uri="{FF2B5EF4-FFF2-40B4-BE49-F238E27FC236}">
                <a16:creationId xmlns:a16="http://schemas.microsoft.com/office/drawing/2014/main" id="{3CB85535-AD6F-C5AE-3ED1-65C3F4FA9BFE}"/>
              </a:ext>
            </a:extLst>
          </p:cNvPr>
          <p:cNvSpPr txBox="1"/>
          <p:nvPr/>
        </p:nvSpPr>
        <p:spPr>
          <a:xfrm>
            <a:off x="10786867" y="6204016"/>
            <a:ext cx="731600" cy="391200"/>
          </a:xfrm>
          <a:prstGeom prst="rect">
            <a:avLst/>
          </a:prstGeom>
          <a:noFill/>
          <a:ln>
            <a:noFill/>
          </a:ln>
        </p:spPr>
        <p:txBody>
          <a:bodyPr spcFirstLastPara="1" wrap="square" lIns="121900" tIns="121900" rIns="121900" bIns="121900" anchor="ctr" anchorCtr="0">
            <a:noAutofit/>
          </a:bodyPr>
          <a:lstStyle/>
          <a:p>
            <a:pPr algn="r" defTabSz="1219170">
              <a:buClr>
                <a:srgbClr val="000000"/>
              </a:buClr>
            </a:pPr>
            <a:fld id="{00000000-1234-1234-1234-123412341234}" type="slidenum">
              <a:rPr lang="en-GB" sz="1067" kern="0" noProof="0" smtClean="0">
                <a:solidFill>
                  <a:srgbClr val="000000"/>
                </a:solidFill>
                <a:latin typeface="DM Sans"/>
                <a:ea typeface="DM Sans"/>
                <a:cs typeface="DM Sans"/>
                <a:sym typeface="DM Sans"/>
              </a:rPr>
              <a:pPr algn="r" defTabSz="1219170">
                <a:buClr>
                  <a:srgbClr val="000000"/>
                </a:buClr>
              </a:pPr>
              <a:t>6</a:t>
            </a:fld>
            <a:endParaRPr lang="en-GB" sz="1067" kern="0" noProof="0">
              <a:solidFill>
                <a:srgbClr val="000000"/>
              </a:solidFill>
              <a:latin typeface="DM Sans"/>
              <a:ea typeface="DM Sans"/>
              <a:cs typeface="DM Sans"/>
              <a:sym typeface="DM Sans"/>
            </a:endParaRPr>
          </a:p>
        </p:txBody>
      </p:sp>
      <p:sp>
        <p:nvSpPr>
          <p:cNvPr id="43" name="Google Shape;676;p54">
            <a:extLst>
              <a:ext uri="{FF2B5EF4-FFF2-40B4-BE49-F238E27FC236}">
                <a16:creationId xmlns:a16="http://schemas.microsoft.com/office/drawing/2014/main" id="{01F0EF72-22A9-AE29-A502-6B7C15AC34BC}"/>
              </a:ext>
            </a:extLst>
          </p:cNvPr>
          <p:cNvSpPr/>
          <p:nvPr/>
        </p:nvSpPr>
        <p:spPr>
          <a:xfrm>
            <a:off x="685800" y="1054100"/>
            <a:ext cx="1066800" cy="56000"/>
          </a:xfrm>
          <a:prstGeom prst="rect">
            <a:avLst/>
          </a:prstGeom>
          <a:solidFill>
            <a:schemeClr val="tx2">
              <a:alpha val="60000"/>
            </a:schemeClr>
          </a:solidFill>
          <a:ln>
            <a:noFill/>
          </a:ln>
        </p:spPr>
        <p:txBody>
          <a:bodyPr spcFirstLastPara="1" wrap="square" lIns="121900" tIns="121900" rIns="121900" bIns="121900" anchor="ctr" anchorCtr="0">
            <a:noAutofit/>
          </a:bodyPr>
          <a:lstStyle/>
          <a:p>
            <a:pPr defTabSz="1219170">
              <a:buClr>
                <a:srgbClr val="000000"/>
              </a:buClr>
            </a:pPr>
            <a:endParaRPr lang="en-GB" sz="1867" kern="0" noProof="0">
              <a:solidFill>
                <a:srgbClr val="FDBE25"/>
              </a:solidFill>
              <a:latin typeface="Arial"/>
              <a:cs typeface="Arial"/>
              <a:sym typeface="Arial"/>
            </a:endParaRPr>
          </a:p>
        </p:txBody>
      </p:sp>
      <p:sp>
        <p:nvSpPr>
          <p:cNvPr id="15" name="Title 1">
            <a:extLst>
              <a:ext uri="{FF2B5EF4-FFF2-40B4-BE49-F238E27FC236}">
                <a16:creationId xmlns:a16="http://schemas.microsoft.com/office/drawing/2014/main" id="{F1F66DA4-F35B-99DB-0A9B-49910A569AF7}"/>
              </a:ext>
            </a:extLst>
          </p:cNvPr>
          <p:cNvSpPr>
            <a:spLocks noGrp="1"/>
          </p:cNvSpPr>
          <p:nvPr>
            <p:ph type="title"/>
          </p:nvPr>
        </p:nvSpPr>
        <p:spPr>
          <a:xfrm>
            <a:off x="438912" y="448056"/>
            <a:ext cx="9525000" cy="549275"/>
          </a:xfrm>
        </p:spPr>
        <p:txBody>
          <a:bodyPr>
            <a:noAutofit/>
          </a:bodyPr>
          <a:lstStyle/>
          <a:p>
            <a:pPr algn="l" defTabSz="1219170">
              <a:lnSpc>
                <a:spcPct val="115000"/>
              </a:lnSpc>
              <a:spcAft>
                <a:spcPts val="2133"/>
              </a:spcAft>
              <a:buClr>
                <a:srgbClr val="000000"/>
              </a:buClr>
              <a:buSzPts val="1500"/>
            </a:pPr>
            <a:r>
              <a:rPr lang="en-GB" sz="2400" b="1" kern="0" noProof="0">
                <a:solidFill>
                  <a:srgbClr val="000000"/>
                </a:solidFill>
                <a:latin typeface="DM Sans"/>
                <a:ea typeface="DM Sans"/>
                <a:cs typeface="DM Sans"/>
                <a:sym typeface="DM Sans"/>
              </a:rPr>
              <a:t>Routing Preferences</a:t>
            </a:r>
          </a:p>
        </p:txBody>
      </p:sp>
      <p:pic>
        <p:nvPicPr>
          <p:cNvPr id="16" name="Graphic 15">
            <a:extLst>
              <a:ext uri="{FF2B5EF4-FFF2-40B4-BE49-F238E27FC236}">
                <a16:creationId xmlns:a16="http://schemas.microsoft.com/office/drawing/2014/main" id="{1C9F67B5-E122-3987-FC85-730D0AC7D68F}"/>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70934" y="6176963"/>
            <a:ext cx="3657599" cy="789121"/>
          </a:xfrm>
          <a:prstGeom prst="rect">
            <a:avLst/>
          </a:prstGeom>
        </p:spPr>
      </p:pic>
      <p:pic>
        <p:nvPicPr>
          <p:cNvPr id="17" name="Graphic 16">
            <a:extLst>
              <a:ext uri="{FF2B5EF4-FFF2-40B4-BE49-F238E27FC236}">
                <a16:creationId xmlns:a16="http://schemas.microsoft.com/office/drawing/2014/main" id="{4102484C-ED09-805F-E9BD-0D6DDEF62CF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451889" y="223273"/>
            <a:ext cx="1510310" cy="457764"/>
          </a:xfrm>
          <a:prstGeom prst="rect">
            <a:avLst/>
          </a:prstGeom>
        </p:spPr>
      </p:pic>
      <p:sp>
        <p:nvSpPr>
          <p:cNvPr id="2" name="TextBox 1">
            <a:extLst>
              <a:ext uri="{FF2B5EF4-FFF2-40B4-BE49-F238E27FC236}">
                <a16:creationId xmlns:a16="http://schemas.microsoft.com/office/drawing/2014/main" id="{8CD51588-A3AE-02AF-2889-8C4E810EECFB}"/>
              </a:ext>
            </a:extLst>
          </p:cNvPr>
          <p:cNvSpPr txBox="1"/>
          <p:nvPr/>
        </p:nvSpPr>
        <p:spPr>
          <a:xfrm>
            <a:off x="688423" y="1694321"/>
            <a:ext cx="4724868" cy="3539430"/>
          </a:xfrm>
          <a:prstGeom prst="rect">
            <a:avLst/>
          </a:prstGeom>
          <a:noFill/>
        </p:spPr>
        <p:txBody>
          <a:bodyPr wrap="square" lIns="91440" tIns="45720" rIns="91440" bIns="45720" anchor="t">
            <a:spAutoFit/>
          </a:bodyPr>
          <a:lstStyle/>
          <a:p>
            <a:r>
              <a:rPr lang="en-GB" sz="1600" b="1">
                <a:solidFill>
                  <a:srgbClr val="000000"/>
                </a:solidFill>
              </a:rPr>
              <a:t>Menu &gt; Settings &gt; Routing Requirements</a:t>
            </a:r>
          </a:p>
          <a:p>
            <a:br>
              <a:rPr lang="en-GB" sz="1600"/>
            </a:br>
            <a:r>
              <a:rPr lang="en-GB" sz="1600">
                <a:solidFill>
                  <a:srgbClr val="000000"/>
                </a:solidFill>
              </a:rPr>
              <a:t>Waymap allows you to choose the type of route that works for you. </a:t>
            </a:r>
          </a:p>
          <a:p>
            <a:br>
              <a:rPr lang="en-GB" sz="1600">
                <a:solidFill>
                  <a:srgbClr val="000000"/>
                </a:solidFill>
              </a:rPr>
            </a:br>
            <a:r>
              <a:rPr lang="en-GB" sz="1600" b="1">
                <a:solidFill>
                  <a:srgbClr val="000000"/>
                </a:solidFill>
              </a:rPr>
              <a:t>Step free</a:t>
            </a:r>
            <a:r>
              <a:rPr lang="en-GB" sz="1600">
                <a:solidFill>
                  <a:srgbClr val="000000"/>
                </a:solidFill>
              </a:rPr>
              <a:t> - designed for wheelchair or mobility device users.</a:t>
            </a:r>
          </a:p>
          <a:p>
            <a:br>
              <a:rPr lang="en-GB" sz="1600">
                <a:solidFill>
                  <a:srgbClr val="000000"/>
                </a:solidFill>
              </a:rPr>
            </a:br>
            <a:r>
              <a:rPr lang="en-GB" sz="1600" b="1">
                <a:solidFill>
                  <a:srgbClr val="000000"/>
                </a:solidFill>
              </a:rPr>
              <a:t>Avoid stairs</a:t>
            </a:r>
            <a:r>
              <a:rPr lang="en-GB" sz="1600">
                <a:solidFill>
                  <a:srgbClr val="000000"/>
                </a:solidFill>
              </a:rPr>
              <a:t> - Avoids stairs where possible but allows escalators.</a:t>
            </a:r>
          </a:p>
          <a:p>
            <a:br>
              <a:rPr lang="en-GB" sz="1600">
                <a:solidFill>
                  <a:srgbClr val="000000"/>
                </a:solidFill>
              </a:rPr>
            </a:br>
            <a:r>
              <a:rPr lang="en-GB" sz="1600" b="1">
                <a:solidFill>
                  <a:srgbClr val="000000"/>
                </a:solidFill>
              </a:rPr>
              <a:t>Avoid lifts</a:t>
            </a:r>
            <a:r>
              <a:rPr lang="en-GB" sz="1600">
                <a:solidFill>
                  <a:srgbClr val="000000"/>
                </a:solidFill>
              </a:rPr>
              <a:t> - Prioritises routes that utilise escalators and stairs</a:t>
            </a:r>
          </a:p>
          <a:p>
            <a:endParaRPr lang="en-GB" sz="1600" noProof="0">
              <a:latin typeface="DM Sans"/>
              <a:ea typeface="+mn-lt"/>
              <a:cs typeface="+mn-lt"/>
            </a:endParaRPr>
          </a:p>
        </p:txBody>
      </p:sp>
      <p:pic>
        <p:nvPicPr>
          <p:cNvPr id="5" name="Picture 4">
            <a:extLst>
              <a:ext uri="{FF2B5EF4-FFF2-40B4-BE49-F238E27FC236}">
                <a16:creationId xmlns:a16="http://schemas.microsoft.com/office/drawing/2014/main" id="{B70E27B3-17A4-B6F4-0259-8BDC260B4E9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63323" y="1378978"/>
            <a:ext cx="2168586" cy="4489704"/>
          </a:xfrm>
          <a:prstGeom prst="rect">
            <a:avLst/>
          </a:prstGeom>
        </p:spPr>
      </p:pic>
      <p:pic>
        <p:nvPicPr>
          <p:cNvPr id="6" name="Picture 5">
            <a:extLst>
              <a:ext uri="{FF2B5EF4-FFF2-40B4-BE49-F238E27FC236}">
                <a16:creationId xmlns:a16="http://schemas.microsoft.com/office/drawing/2014/main" id="{09FE11E0-744D-C895-E4C9-497D4D6B913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90851" y="1378978"/>
            <a:ext cx="2182709" cy="4489704"/>
          </a:xfrm>
          <a:prstGeom prst="rect">
            <a:avLst/>
          </a:prstGeom>
        </p:spPr>
      </p:pic>
    </p:spTree>
    <p:extLst>
      <p:ext uri="{BB962C8B-B14F-4D97-AF65-F5344CB8AC3E}">
        <p14:creationId xmlns:p14="http://schemas.microsoft.com/office/powerpoint/2010/main" val="38699344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9">
          <a:extLst>
            <a:ext uri="{FF2B5EF4-FFF2-40B4-BE49-F238E27FC236}">
              <a16:creationId xmlns:a16="http://schemas.microsoft.com/office/drawing/2014/main" id="{9CFB512A-43B6-F7DE-010A-3F4AF5A5098F}"/>
            </a:ext>
          </a:extLst>
        </p:cNvPr>
        <p:cNvGrpSpPr/>
        <p:nvPr/>
      </p:nvGrpSpPr>
      <p:grpSpPr>
        <a:xfrm>
          <a:off x="0" y="0"/>
          <a:ext cx="0" cy="0"/>
          <a:chOff x="0" y="0"/>
          <a:chExt cx="0" cy="0"/>
        </a:xfrm>
      </p:grpSpPr>
      <p:sp>
        <p:nvSpPr>
          <p:cNvPr id="249" name="Google Shape;249;p32">
            <a:extLst>
              <a:ext uri="{FF2B5EF4-FFF2-40B4-BE49-F238E27FC236}">
                <a16:creationId xmlns:a16="http://schemas.microsoft.com/office/drawing/2014/main" id="{00C13CFF-B6F5-06CC-6BAC-5E09EDE14678}"/>
              </a:ext>
            </a:extLst>
          </p:cNvPr>
          <p:cNvSpPr txBox="1"/>
          <p:nvPr/>
        </p:nvSpPr>
        <p:spPr>
          <a:xfrm>
            <a:off x="10786867" y="6204016"/>
            <a:ext cx="731600" cy="391200"/>
          </a:xfrm>
          <a:prstGeom prst="rect">
            <a:avLst/>
          </a:prstGeom>
          <a:noFill/>
          <a:ln>
            <a:noFill/>
          </a:ln>
        </p:spPr>
        <p:txBody>
          <a:bodyPr spcFirstLastPara="1" wrap="square" lIns="121900" tIns="121900" rIns="121900" bIns="121900" anchor="ctr" anchorCtr="0">
            <a:noAutofit/>
          </a:bodyPr>
          <a:lstStyle/>
          <a:p>
            <a:pPr algn="r" defTabSz="1219170">
              <a:buClr>
                <a:srgbClr val="000000"/>
              </a:buClr>
            </a:pPr>
            <a:fld id="{00000000-1234-1234-1234-123412341234}" type="slidenum">
              <a:rPr lang="en-GB" sz="1067" kern="0" noProof="0" smtClean="0">
                <a:solidFill>
                  <a:srgbClr val="000000"/>
                </a:solidFill>
                <a:latin typeface="DM Sans"/>
                <a:ea typeface="DM Sans"/>
                <a:cs typeface="DM Sans"/>
                <a:sym typeface="DM Sans"/>
              </a:rPr>
              <a:pPr algn="r" defTabSz="1219170">
                <a:buClr>
                  <a:srgbClr val="000000"/>
                </a:buClr>
              </a:pPr>
              <a:t>7</a:t>
            </a:fld>
            <a:endParaRPr lang="en-GB" sz="1067" kern="0" noProof="0">
              <a:solidFill>
                <a:srgbClr val="000000"/>
              </a:solidFill>
              <a:latin typeface="DM Sans"/>
              <a:ea typeface="DM Sans"/>
              <a:cs typeface="DM Sans"/>
              <a:sym typeface="DM Sans"/>
            </a:endParaRPr>
          </a:p>
        </p:txBody>
      </p:sp>
      <p:sp>
        <p:nvSpPr>
          <p:cNvPr id="43" name="Google Shape;676;p54">
            <a:extLst>
              <a:ext uri="{FF2B5EF4-FFF2-40B4-BE49-F238E27FC236}">
                <a16:creationId xmlns:a16="http://schemas.microsoft.com/office/drawing/2014/main" id="{4295F0A0-5446-AF3D-5B80-DC762D2C8305}"/>
              </a:ext>
            </a:extLst>
          </p:cNvPr>
          <p:cNvSpPr/>
          <p:nvPr/>
        </p:nvSpPr>
        <p:spPr>
          <a:xfrm>
            <a:off x="685800" y="1054100"/>
            <a:ext cx="1066800" cy="56000"/>
          </a:xfrm>
          <a:prstGeom prst="rect">
            <a:avLst/>
          </a:prstGeom>
          <a:solidFill>
            <a:schemeClr val="tx2">
              <a:alpha val="60000"/>
            </a:schemeClr>
          </a:solidFill>
          <a:ln>
            <a:noFill/>
          </a:ln>
        </p:spPr>
        <p:txBody>
          <a:bodyPr spcFirstLastPara="1" wrap="square" lIns="121900" tIns="121900" rIns="121900" bIns="121900" anchor="ctr" anchorCtr="0">
            <a:noAutofit/>
          </a:bodyPr>
          <a:lstStyle/>
          <a:p>
            <a:pPr defTabSz="1219170">
              <a:buClr>
                <a:srgbClr val="000000"/>
              </a:buClr>
            </a:pPr>
            <a:endParaRPr lang="en-GB" sz="1867" kern="0" noProof="0">
              <a:solidFill>
                <a:srgbClr val="FDBE25"/>
              </a:solidFill>
              <a:latin typeface="Arial"/>
              <a:cs typeface="Arial"/>
              <a:sym typeface="Arial"/>
            </a:endParaRPr>
          </a:p>
        </p:txBody>
      </p:sp>
      <p:sp>
        <p:nvSpPr>
          <p:cNvPr id="15" name="Title 1">
            <a:extLst>
              <a:ext uri="{FF2B5EF4-FFF2-40B4-BE49-F238E27FC236}">
                <a16:creationId xmlns:a16="http://schemas.microsoft.com/office/drawing/2014/main" id="{586483D0-4DD3-95D0-B568-D0924CCBC29F}"/>
              </a:ext>
            </a:extLst>
          </p:cNvPr>
          <p:cNvSpPr>
            <a:spLocks noGrp="1"/>
          </p:cNvSpPr>
          <p:nvPr>
            <p:ph type="title"/>
          </p:nvPr>
        </p:nvSpPr>
        <p:spPr>
          <a:xfrm>
            <a:off x="438912" y="448056"/>
            <a:ext cx="9525000" cy="549275"/>
          </a:xfrm>
        </p:spPr>
        <p:txBody>
          <a:bodyPr>
            <a:noAutofit/>
          </a:bodyPr>
          <a:lstStyle/>
          <a:p>
            <a:pPr algn="l" defTabSz="1219170">
              <a:lnSpc>
                <a:spcPct val="115000"/>
              </a:lnSpc>
              <a:spcAft>
                <a:spcPts val="2133"/>
              </a:spcAft>
              <a:buClr>
                <a:srgbClr val="000000"/>
              </a:buClr>
              <a:buSzPts val="1500"/>
            </a:pPr>
            <a:r>
              <a:rPr lang="en-GB" sz="2400" b="1" kern="0" noProof="0">
                <a:solidFill>
                  <a:srgbClr val="000000"/>
                </a:solidFill>
                <a:latin typeface="DM Sans"/>
                <a:ea typeface="DM Sans"/>
                <a:cs typeface="DM Sans"/>
                <a:sym typeface="DM Sans"/>
              </a:rPr>
              <a:t>Instructions Preferences</a:t>
            </a:r>
          </a:p>
        </p:txBody>
      </p:sp>
      <p:pic>
        <p:nvPicPr>
          <p:cNvPr id="16" name="Graphic 15">
            <a:extLst>
              <a:ext uri="{FF2B5EF4-FFF2-40B4-BE49-F238E27FC236}">
                <a16:creationId xmlns:a16="http://schemas.microsoft.com/office/drawing/2014/main" id="{A2F294D3-825E-3217-6ED8-D603EAB57FE9}"/>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70934" y="6176963"/>
            <a:ext cx="3657599" cy="789121"/>
          </a:xfrm>
          <a:prstGeom prst="rect">
            <a:avLst/>
          </a:prstGeom>
        </p:spPr>
      </p:pic>
      <p:pic>
        <p:nvPicPr>
          <p:cNvPr id="17" name="Graphic 16">
            <a:extLst>
              <a:ext uri="{FF2B5EF4-FFF2-40B4-BE49-F238E27FC236}">
                <a16:creationId xmlns:a16="http://schemas.microsoft.com/office/drawing/2014/main" id="{7CCDBC1F-5087-052D-958C-B36CB43B713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451889" y="223273"/>
            <a:ext cx="1510310" cy="457764"/>
          </a:xfrm>
          <a:prstGeom prst="rect">
            <a:avLst/>
          </a:prstGeom>
        </p:spPr>
      </p:pic>
      <p:sp>
        <p:nvSpPr>
          <p:cNvPr id="3" name="TextBox 2">
            <a:extLst>
              <a:ext uri="{FF2B5EF4-FFF2-40B4-BE49-F238E27FC236}">
                <a16:creationId xmlns:a16="http://schemas.microsoft.com/office/drawing/2014/main" id="{D9B430F3-AFBB-F6AF-8F3A-87B3ADFD74BE}"/>
              </a:ext>
            </a:extLst>
          </p:cNvPr>
          <p:cNvSpPr txBox="1"/>
          <p:nvPr/>
        </p:nvSpPr>
        <p:spPr>
          <a:xfrm>
            <a:off x="685800" y="1658372"/>
            <a:ext cx="4828724" cy="3970318"/>
          </a:xfrm>
          <a:prstGeom prst="rect">
            <a:avLst/>
          </a:prstGeom>
          <a:noFill/>
        </p:spPr>
        <p:txBody>
          <a:bodyPr wrap="square" lIns="91440" tIns="45720" rIns="91440" bIns="45720" anchor="t">
            <a:spAutoFit/>
          </a:bodyPr>
          <a:lstStyle/>
          <a:p>
            <a:r>
              <a:rPr lang="en-GB" b="1">
                <a:solidFill>
                  <a:srgbClr val="000000"/>
                </a:solidFill>
              </a:rPr>
              <a:t>Menu &gt; Settings &gt; Instruction Preferences</a:t>
            </a:r>
            <a:br>
              <a:rPr lang="en-GB"/>
            </a:br>
            <a:br>
              <a:rPr lang="en-GB"/>
            </a:br>
            <a:r>
              <a:rPr lang="en-GB">
                <a:solidFill>
                  <a:srgbClr val="000000"/>
                </a:solidFill>
              </a:rPr>
              <a:t>Waymap allows users to customise the way they receive instructions during navigation. This includes: </a:t>
            </a:r>
            <a:br>
              <a:rPr lang="en-GB">
                <a:solidFill>
                  <a:srgbClr val="000000"/>
                </a:solidFill>
              </a:rPr>
            </a:br>
            <a:br>
              <a:rPr lang="en-GB">
                <a:solidFill>
                  <a:srgbClr val="000000"/>
                </a:solidFill>
              </a:rPr>
            </a:br>
            <a:r>
              <a:rPr lang="en-GB" b="1">
                <a:solidFill>
                  <a:srgbClr val="000000"/>
                </a:solidFill>
              </a:rPr>
              <a:t>Use step count</a:t>
            </a:r>
            <a:r>
              <a:rPr lang="en-GB">
                <a:solidFill>
                  <a:srgbClr val="000000"/>
                </a:solidFill>
              </a:rPr>
              <a:t> - Users an estimated step count instead of units (Metres/Feet) during navigation. (Not recommended).</a:t>
            </a:r>
            <a:br>
              <a:rPr lang="en-GB">
                <a:solidFill>
                  <a:srgbClr val="000000"/>
                </a:solidFill>
              </a:rPr>
            </a:br>
            <a:br>
              <a:rPr lang="en-GB">
                <a:solidFill>
                  <a:srgbClr val="000000"/>
                </a:solidFill>
              </a:rPr>
            </a:br>
            <a:r>
              <a:rPr lang="en-GB" b="1">
                <a:solidFill>
                  <a:srgbClr val="000000"/>
                </a:solidFill>
              </a:rPr>
              <a:t>Countdown timer</a:t>
            </a:r>
            <a:r>
              <a:rPr lang="en-GB">
                <a:solidFill>
                  <a:srgbClr val="000000"/>
                </a:solidFill>
              </a:rPr>
              <a:t> - Designed to give users time to place the phone in a pocket before navigation begins.</a:t>
            </a:r>
            <a:endParaRPr lang="en-US"/>
          </a:p>
          <a:p>
            <a:endParaRPr lang="en-GB" noProof="0">
              <a:latin typeface="DM Sans"/>
            </a:endParaRPr>
          </a:p>
        </p:txBody>
      </p:sp>
      <p:pic>
        <p:nvPicPr>
          <p:cNvPr id="2" name="Picture 1">
            <a:extLst>
              <a:ext uri="{FF2B5EF4-FFF2-40B4-BE49-F238E27FC236}">
                <a16:creationId xmlns:a16="http://schemas.microsoft.com/office/drawing/2014/main" id="{902A0E67-5AD9-D202-C5BA-80E520CF2B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81051" y="1342295"/>
            <a:ext cx="2168586" cy="4489704"/>
          </a:xfrm>
          <a:prstGeom prst="rect">
            <a:avLst/>
          </a:prstGeom>
        </p:spPr>
      </p:pic>
      <p:pic>
        <p:nvPicPr>
          <p:cNvPr id="6" name="Picture 5">
            <a:extLst>
              <a:ext uri="{FF2B5EF4-FFF2-40B4-BE49-F238E27FC236}">
                <a16:creationId xmlns:a16="http://schemas.microsoft.com/office/drawing/2014/main" id="{237FFDC1-D561-C3DD-FBD5-936C361353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72557" y="1342295"/>
            <a:ext cx="2182709" cy="4489704"/>
          </a:xfrm>
          <a:prstGeom prst="rect">
            <a:avLst/>
          </a:prstGeom>
        </p:spPr>
      </p:pic>
    </p:spTree>
    <p:extLst>
      <p:ext uri="{BB962C8B-B14F-4D97-AF65-F5344CB8AC3E}">
        <p14:creationId xmlns:p14="http://schemas.microsoft.com/office/powerpoint/2010/main" val="34728849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9">
          <a:extLst>
            <a:ext uri="{FF2B5EF4-FFF2-40B4-BE49-F238E27FC236}">
              <a16:creationId xmlns:a16="http://schemas.microsoft.com/office/drawing/2014/main" id="{E303E42C-ABE8-8835-17FC-7B158AD11DBA}"/>
            </a:ext>
          </a:extLst>
        </p:cNvPr>
        <p:cNvGrpSpPr/>
        <p:nvPr/>
      </p:nvGrpSpPr>
      <p:grpSpPr>
        <a:xfrm>
          <a:off x="0" y="0"/>
          <a:ext cx="0" cy="0"/>
          <a:chOff x="0" y="0"/>
          <a:chExt cx="0" cy="0"/>
        </a:xfrm>
      </p:grpSpPr>
      <p:sp>
        <p:nvSpPr>
          <p:cNvPr id="43" name="Google Shape;676;p54">
            <a:extLst>
              <a:ext uri="{FF2B5EF4-FFF2-40B4-BE49-F238E27FC236}">
                <a16:creationId xmlns:a16="http://schemas.microsoft.com/office/drawing/2014/main" id="{0194B988-BD5F-4763-27BD-257DE35B9B80}"/>
              </a:ext>
            </a:extLst>
          </p:cNvPr>
          <p:cNvSpPr/>
          <p:nvPr/>
        </p:nvSpPr>
        <p:spPr>
          <a:xfrm>
            <a:off x="685800" y="1054100"/>
            <a:ext cx="1066800" cy="56000"/>
          </a:xfrm>
          <a:prstGeom prst="rect">
            <a:avLst/>
          </a:prstGeom>
          <a:solidFill>
            <a:schemeClr val="tx2">
              <a:alpha val="60000"/>
            </a:schemeClr>
          </a:solidFill>
          <a:ln>
            <a:noFill/>
          </a:ln>
        </p:spPr>
        <p:txBody>
          <a:bodyPr spcFirstLastPara="1" wrap="square" lIns="121900" tIns="121900" rIns="121900" bIns="121900" anchor="ctr" anchorCtr="0">
            <a:noAutofit/>
          </a:bodyPr>
          <a:lstStyle/>
          <a:p>
            <a:pPr defTabSz="1219170">
              <a:buClr>
                <a:srgbClr val="000000"/>
              </a:buClr>
            </a:pPr>
            <a:endParaRPr lang="en-GB" sz="1867" kern="0" noProof="0">
              <a:solidFill>
                <a:srgbClr val="FDBE25"/>
              </a:solidFill>
              <a:latin typeface="Arial"/>
              <a:cs typeface="Arial"/>
              <a:sym typeface="Arial"/>
            </a:endParaRPr>
          </a:p>
        </p:txBody>
      </p:sp>
      <p:sp>
        <p:nvSpPr>
          <p:cNvPr id="15" name="Title 1">
            <a:extLst>
              <a:ext uri="{FF2B5EF4-FFF2-40B4-BE49-F238E27FC236}">
                <a16:creationId xmlns:a16="http://schemas.microsoft.com/office/drawing/2014/main" id="{E7D21BC7-C091-2950-277E-47B626F4B548}"/>
              </a:ext>
            </a:extLst>
          </p:cNvPr>
          <p:cNvSpPr>
            <a:spLocks noGrp="1"/>
          </p:cNvSpPr>
          <p:nvPr>
            <p:ph type="title"/>
          </p:nvPr>
        </p:nvSpPr>
        <p:spPr>
          <a:xfrm>
            <a:off x="438912" y="448056"/>
            <a:ext cx="9525000" cy="549275"/>
          </a:xfrm>
        </p:spPr>
        <p:txBody>
          <a:bodyPr>
            <a:noAutofit/>
          </a:bodyPr>
          <a:lstStyle/>
          <a:p>
            <a:pPr algn="l" defTabSz="1219170">
              <a:lnSpc>
                <a:spcPct val="115000"/>
              </a:lnSpc>
              <a:spcAft>
                <a:spcPts val="2133"/>
              </a:spcAft>
              <a:buClr>
                <a:srgbClr val="000000"/>
              </a:buClr>
              <a:buSzPts val="1500"/>
            </a:pPr>
            <a:r>
              <a:rPr lang="en-GB" sz="2400" b="1" kern="0" noProof="0">
                <a:solidFill>
                  <a:srgbClr val="000000"/>
                </a:solidFill>
                <a:latin typeface="DM Sans"/>
                <a:ea typeface="DM Sans"/>
                <a:cs typeface="DM Sans"/>
              </a:rPr>
              <a:t>Planning a Journey</a:t>
            </a:r>
            <a:endParaRPr lang="en-GB" sz="2400" b="1" kern="0" noProof="0">
              <a:solidFill>
                <a:srgbClr val="000000"/>
              </a:solidFill>
              <a:latin typeface="DM Sans"/>
              <a:ea typeface="DM Sans"/>
              <a:cs typeface="DM Sans"/>
              <a:sym typeface="DM Sans"/>
            </a:endParaRPr>
          </a:p>
        </p:txBody>
      </p:sp>
      <p:pic>
        <p:nvPicPr>
          <p:cNvPr id="16" name="Graphic 15">
            <a:extLst>
              <a:ext uri="{FF2B5EF4-FFF2-40B4-BE49-F238E27FC236}">
                <a16:creationId xmlns:a16="http://schemas.microsoft.com/office/drawing/2014/main" id="{AA81187E-35AB-8A29-F7B9-179DD5E30750}"/>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70934" y="6176963"/>
            <a:ext cx="3657599" cy="789121"/>
          </a:xfrm>
          <a:prstGeom prst="rect">
            <a:avLst/>
          </a:prstGeom>
        </p:spPr>
      </p:pic>
      <p:pic>
        <p:nvPicPr>
          <p:cNvPr id="17" name="Graphic 16">
            <a:extLst>
              <a:ext uri="{FF2B5EF4-FFF2-40B4-BE49-F238E27FC236}">
                <a16:creationId xmlns:a16="http://schemas.microsoft.com/office/drawing/2014/main" id="{63413D85-543E-4E8D-E7D7-B37F49BC1A23}"/>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451889" y="223273"/>
            <a:ext cx="1510310" cy="457764"/>
          </a:xfrm>
          <a:prstGeom prst="rect">
            <a:avLst/>
          </a:prstGeom>
        </p:spPr>
      </p:pic>
      <p:sp>
        <p:nvSpPr>
          <p:cNvPr id="2" name="Text Placeholder 3">
            <a:extLst>
              <a:ext uri="{FF2B5EF4-FFF2-40B4-BE49-F238E27FC236}">
                <a16:creationId xmlns:a16="http://schemas.microsoft.com/office/drawing/2014/main" id="{CBE81E3B-C89F-1DB1-A39B-CCCEB4FC52CC}"/>
              </a:ext>
            </a:extLst>
          </p:cNvPr>
          <p:cNvSpPr txBox="1">
            <a:spLocks/>
          </p:cNvSpPr>
          <p:nvPr/>
        </p:nvSpPr>
        <p:spPr>
          <a:xfrm>
            <a:off x="1055686" y="1340359"/>
            <a:ext cx="10080626" cy="854129"/>
          </a:xfrm>
          <a:prstGeom prst="rect">
            <a:avLst/>
          </a:prstGeom>
        </p:spPr>
        <p:txBody>
          <a:bodyPr/>
          <a:lst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0" indent="0" algn="ctr">
              <a:buNone/>
            </a:pPr>
            <a:r>
              <a:rPr lang="en-GB" sz="1800"/>
              <a:t>We recommend you add Waymap venues to your favourites/suggestions to make them easier to find. You can create a route by selecting ‘Plan Journey’ from the home screen.</a:t>
            </a:r>
          </a:p>
        </p:txBody>
      </p:sp>
      <p:sp>
        <p:nvSpPr>
          <p:cNvPr id="7" name="Text Placeholder 4">
            <a:extLst>
              <a:ext uri="{FF2B5EF4-FFF2-40B4-BE49-F238E27FC236}">
                <a16:creationId xmlns:a16="http://schemas.microsoft.com/office/drawing/2014/main" id="{CF461C7A-8D3A-3319-F90D-5D337016DA68}"/>
              </a:ext>
            </a:extLst>
          </p:cNvPr>
          <p:cNvSpPr txBox="1">
            <a:spLocks/>
          </p:cNvSpPr>
          <p:nvPr/>
        </p:nvSpPr>
        <p:spPr>
          <a:xfrm>
            <a:off x="995201" y="4881994"/>
            <a:ext cx="3631554" cy="461635"/>
          </a:xfrm>
          <a:prstGeom prst="rect">
            <a:avLst/>
          </a:prstGeom>
        </p:spPr>
        <p:txBody>
          <a:bodyPr/>
          <a:lst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0" indent="0">
              <a:buNone/>
            </a:pPr>
            <a:r>
              <a:rPr lang="en-GB" sz="2000" b="1"/>
              <a:t>Add to Favourites</a:t>
            </a:r>
          </a:p>
        </p:txBody>
      </p:sp>
      <p:sp>
        <p:nvSpPr>
          <p:cNvPr id="8" name="Text Placeholder 5">
            <a:extLst>
              <a:ext uri="{FF2B5EF4-FFF2-40B4-BE49-F238E27FC236}">
                <a16:creationId xmlns:a16="http://schemas.microsoft.com/office/drawing/2014/main" id="{42FDAC9E-F1FD-426B-6B00-32B7A8D41AD6}"/>
              </a:ext>
            </a:extLst>
          </p:cNvPr>
          <p:cNvSpPr txBox="1">
            <a:spLocks/>
          </p:cNvSpPr>
          <p:nvPr/>
        </p:nvSpPr>
        <p:spPr>
          <a:xfrm>
            <a:off x="995201" y="5343630"/>
            <a:ext cx="3376826" cy="923299"/>
          </a:xfrm>
          <a:prstGeom prst="rect">
            <a:avLst/>
          </a:prstGeom>
        </p:spPr>
        <p:txBody>
          <a:bodyPr/>
          <a:lst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0" indent="0">
              <a:buNone/>
            </a:pPr>
            <a:r>
              <a:rPr lang="en-GB" sz="1600"/>
              <a:t>This will help you find locations that matter to you. </a:t>
            </a:r>
          </a:p>
        </p:txBody>
      </p:sp>
      <p:sp>
        <p:nvSpPr>
          <p:cNvPr id="21" name="Text Placeholder 4">
            <a:extLst>
              <a:ext uri="{FF2B5EF4-FFF2-40B4-BE49-F238E27FC236}">
                <a16:creationId xmlns:a16="http://schemas.microsoft.com/office/drawing/2014/main" id="{02C12AB0-E70C-2543-84D1-699C1618EB18}"/>
              </a:ext>
            </a:extLst>
          </p:cNvPr>
          <p:cNvSpPr txBox="1">
            <a:spLocks/>
          </p:cNvSpPr>
          <p:nvPr/>
        </p:nvSpPr>
        <p:spPr>
          <a:xfrm>
            <a:off x="4432512" y="4871456"/>
            <a:ext cx="3095625" cy="461635"/>
          </a:xfrm>
          <a:prstGeom prst="rect">
            <a:avLst/>
          </a:prstGeom>
        </p:spPr>
        <p:txBody>
          <a:bodyPr/>
          <a:lst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0" indent="0">
              <a:buNone/>
            </a:pPr>
            <a:r>
              <a:rPr lang="en-GB" sz="2000" b="1"/>
              <a:t>Set To and From</a:t>
            </a:r>
          </a:p>
        </p:txBody>
      </p:sp>
      <p:sp>
        <p:nvSpPr>
          <p:cNvPr id="22" name="Text Placeholder 5">
            <a:extLst>
              <a:ext uri="{FF2B5EF4-FFF2-40B4-BE49-F238E27FC236}">
                <a16:creationId xmlns:a16="http://schemas.microsoft.com/office/drawing/2014/main" id="{6CD90D52-317F-FFF9-780C-954191123F0F}"/>
              </a:ext>
            </a:extLst>
          </p:cNvPr>
          <p:cNvSpPr txBox="1">
            <a:spLocks/>
          </p:cNvSpPr>
          <p:nvPr/>
        </p:nvSpPr>
        <p:spPr>
          <a:xfrm>
            <a:off x="4407586" y="5280717"/>
            <a:ext cx="3376826" cy="1129227"/>
          </a:xfrm>
          <a:prstGeom prst="rect">
            <a:avLst/>
          </a:prstGeom>
        </p:spPr>
        <p:txBody>
          <a:bodyPr/>
          <a:lst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0" indent="0">
              <a:buNone/>
            </a:pPr>
            <a:r>
              <a:rPr lang="en-GB" sz="1600"/>
              <a:t>Choose a start and end destination from the list and search functions. Start can be localized, see next slide</a:t>
            </a:r>
          </a:p>
        </p:txBody>
      </p:sp>
      <p:sp>
        <p:nvSpPr>
          <p:cNvPr id="23" name="Text Placeholder 4">
            <a:extLst>
              <a:ext uri="{FF2B5EF4-FFF2-40B4-BE49-F238E27FC236}">
                <a16:creationId xmlns:a16="http://schemas.microsoft.com/office/drawing/2014/main" id="{9D2DBA8E-AD35-F7EA-5F8D-7615D0F7D232}"/>
              </a:ext>
            </a:extLst>
          </p:cNvPr>
          <p:cNvSpPr txBox="1">
            <a:spLocks/>
          </p:cNvSpPr>
          <p:nvPr/>
        </p:nvSpPr>
        <p:spPr>
          <a:xfrm>
            <a:off x="7881830" y="4876278"/>
            <a:ext cx="2854017" cy="461635"/>
          </a:xfrm>
          <a:prstGeom prst="rect">
            <a:avLst/>
          </a:prstGeom>
        </p:spPr>
        <p:txBody>
          <a:bodyPr/>
          <a:lst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0" indent="0">
              <a:buNone/>
            </a:pPr>
            <a:r>
              <a:rPr lang="en-GB" sz="2000" b="1"/>
              <a:t>Initiate Journey</a:t>
            </a:r>
          </a:p>
        </p:txBody>
      </p:sp>
      <p:sp>
        <p:nvSpPr>
          <p:cNvPr id="24" name="Text Placeholder 5">
            <a:extLst>
              <a:ext uri="{FF2B5EF4-FFF2-40B4-BE49-F238E27FC236}">
                <a16:creationId xmlns:a16="http://schemas.microsoft.com/office/drawing/2014/main" id="{B0FBFB1F-60AB-7446-3145-30417B572009}"/>
              </a:ext>
            </a:extLst>
          </p:cNvPr>
          <p:cNvSpPr txBox="1">
            <a:spLocks/>
          </p:cNvSpPr>
          <p:nvPr/>
        </p:nvSpPr>
        <p:spPr>
          <a:xfrm>
            <a:off x="7881830" y="5280717"/>
            <a:ext cx="3376826" cy="1129227"/>
          </a:xfrm>
          <a:prstGeom prst="rect">
            <a:avLst/>
          </a:prstGeom>
        </p:spPr>
        <p:txBody>
          <a:bodyPr/>
          <a:lst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0" indent="0">
              <a:buNone/>
            </a:pPr>
            <a:r>
              <a:rPr lang="en-GB" sz="1600"/>
              <a:t>When you’re ready, tap ‘Go’. </a:t>
            </a:r>
          </a:p>
          <a:p>
            <a:pPr marL="0" indent="0">
              <a:buNone/>
            </a:pPr>
            <a:r>
              <a:rPr lang="en-GB" sz="1600"/>
              <a:t>Follow the on-screen prompts, with your device in your pocket or in front of you. </a:t>
            </a:r>
          </a:p>
        </p:txBody>
      </p:sp>
      <p:pic>
        <p:nvPicPr>
          <p:cNvPr id="3" name="Picture Placeholder 20">
            <a:extLst>
              <a:ext uri="{FF2B5EF4-FFF2-40B4-BE49-F238E27FC236}">
                <a16:creationId xmlns:a16="http://schemas.microsoft.com/office/drawing/2014/main" id="{3E7A7B2F-05DC-E96A-066E-D94E0AA274A8}"/>
              </a:ext>
            </a:extLst>
          </p:cNvPr>
          <p:cNvPicPr>
            <a:picLocks noChangeAspect="1"/>
          </p:cNvPicPr>
          <p:nvPr/>
        </p:nvPicPr>
        <p:blipFill>
          <a:blip r:embed="rId5"/>
          <a:srcRect t="4443" b="4443"/>
          <a:stretch>
            <a:fillRect/>
          </a:stretch>
        </p:blipFill>
        <p:spPr>
          <a:xfrm>
            <a:off x="1055686" y="2220318"/>
            <a:ext cx="3132139" cy="2520000"/>
          </a:xfrm>
          <a:prstGeom prst="roundRect">
            <a:avLst>
              <a:gd name="adj" fmla="val 4236"/>
            </a:avLst>
          </a:prstGeom>
          <a:ln>
            <a:solidFill>
              <a:srgbClr val="808080"/>
            </a:solidFill>
          </a:ln>
        </p:spPr>
      </p:pic>
      <p:pic>
        <p:nvPicPr>
          <p:cNvPr id="4" name="Picture Placeholder 21">
            <a:extLst>
              <a:ext uri="{FF2B5EF4-FFF2-40B4-BE49-F238E27FC236}">
                <a16:creationId xmlns:a16="http://schemas.microsoft.com/office/drawing/2014/main" id="{2ABEB350-0CD4-1ED4-CEF4-5BDCC9032C33}"/>
              </a:ext>
            </a:extLst>
          </p:cNvPr>
          <p:cNvPicPr>
            <a:picLocks noChangeAspect="1"/>
          </p:cNvPicPr>
          <p:nvPr/>
        </p:nvPicPr>
        <p:blipFill>
          <a:blip r:embed="rId6"/>
          <a:srcRect t="3906" b="3906"/>
          <a:stretch>
            <a:fillRect/>
          </a:stretch>
        </p:blipFill>
        <p:spPr>
          <a:xfrm>
            <a:off x="4548187" y="2220318"/>
            <a:ext cx="3095625" cy="2520000"/>
          </a:xfrm>
          <a:prstGeom prst="roundRect">
            <a:avLst>
              <a:gd name="adj" fmla="val 3228"/>
            </a:avLst>
          </a:prstGeom>
          <a:ln>
            <a:solidFill>
              <a:srgbClr val="808080"/>
            </a:solidFill>
          </a:ln>
        </p:spPr>
      </p:pic>
      <p:pic>
        <p:nvPicPr>
          <p:cNvPr id="9" name="Picture Placeholder 22">
            <a:extLst>
              <a:ext uri="{FF2B5EF4-FFF2-40B4-BE49-F238E27FC236}">
                <a16:creationId xmlns:a16="http://schemas.microsoft.com/office/drawing/2014/main" id="{121CABA2-7AE6-EA65-2809-51C59122CC40}"/>
              </a:ext>
            </a:extLst>
          </p:cNvPr>
          <p:cNvPicPr>
            <a:picLocks noChangeAspect="1"/>
          </p:cNvPicPr>
          <p:nvPr/>
        </p:nvPicPr>
        <p:blipFill>
          <a:blip r:embed="rId7">
            <a:extLst>
              <a:ext uri="{28A0092B-C50C-407E-A947-70E740481C1C}">
                <a14:useLocalDpi xmlns:a14="http://schemas.microsoft.com/office/drawing/2010/main" val="0"/>
              </a:ext>
            </a:extLst>
          </a:blip>
          <a:srcRect t="4432" b="4432"/>
          <a:stretch/>
        </p:blipFill>
        <p:spPr>
          <a:xfrm>
            <a:off x="8004175" y="2220318"/>
            <a:ext cx="3132137" cy="2520000"/>
          </a:xfrm>
          <a:prstGeom prst="roundRect">
            <a:avLst>
              <a:gd name="adj" fmla="val 3564"/>
            </a:avLst>
          </a:prstGeom>
          <a:ln>
            <a:solidFill>
              <a:srgbClr val="808080"/>
            </a:solidFill>
          </a:ln>
        </p:spPr>
      </p:pic>
    </p:spTree>
    <p:extLst>
      <p:ext uri="{BB962C8B-B14F-4D97-AF65-F5344CB8AC3E}">
        <p14:creationId xmlns:p14="http://schemas.microsoft.com/office/powerpoint/2010/main" val="13025175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9">
          <a:extLst>
            <a:ext uri="{FF2B5EF4-FFF2-40B4-BE49-F238E27FC236}">
              <a16:creationId xmlns:a16="http://schemas.microsoft.com/office/drawing/2014/main" id="{37609B70-A6AE-1789-C102-9F6AA9CE8701}"/>
            </a:ext>
          </a:extLst>
        </p:cNvPr>
        <p:cNvGrpSpPr/>
        <p:nvPr/>
      </p:nvGrpSpPr>
      <p:grpSpPr>
        <a:xfrm>
          <a:off x="0" y="0"/>
          <a:ext cx="0" cy="0"/>
          <a:chOff x="0" y="0"/>
          <a:chExt cx="0" cy="0"/>
        </a:xfrm>
      </p:grpSpPr>
      <p:sp>
        <p:nvSpPr>
          <p:cNvPr id="43" name="Google Shape;676;p54">
            <a:extLst>
              <a:ext uri="{FF2B5EF4-FFF2-40B4-BE49-F238E27FC236}">
                <a16:creationId xmlns:a16="http://schemas.microsoft.com/office/drawing/2014/main" id="{D1F49A8D-D645-97E7-1D62-D62EAF1C66F2}"/>
              </a:ext>
            </a:extLst>
          </p:cNvPr>
          <p:cNvSpPr/>
          <p:nvPr/>
        </p:nvSpPr>
        <p:spPr>
          <a:xfrm>
            <a:off x="685800" y="1054100"/>
            <a:ext cx="1066800" cy="56000"/>
          </a:xfrm>
          <a:prstGeom prst="rect">
            <a:avLst/>
          </a:prstGeom>
          <a:solidFill>
            <a:schemeClr val="tx2">
              <a:alpha val="60000"/>
            </a:schemeClr>
          </a:solidFill>
          <a:ln>
            <a:noFill/>
          </a:ln>
        </p:spPr>
        <p:txBody>
          <a:bodyPr spcFirstLastPara="1" wrap="square" lIns="121900" tIns="121900" rIns="121900" bIns="121900" anchor="ctr" anchorCtr="0">
            <a:noAutofit/>
          </a:bodyPr>
          <a:lstStyle/>
          <a:p>
            <a:pPr defTabSz="1219170">
              <a:buClr>
                <a:srgbClr val="000000"/>
              </a:buClr>
            </a:pPr>
            <a:endParaRPr lang="en-GB" sz="1867" kern="0" noProof="0">
              <a:solidFill>
                <a:srgbClr val="FDBE25"/>
              </a:solidFill>
              <a:latin typeface="Arial"/>
              <a:cs typeface="Arial"/>
              <a:sym typeface="Arial"/>
            </a:endParaRPr>
          </a:p>
        </p:txBody>
      </p:sp>
      <p:sp>
        <p:nvSpPr>
          <p:cNvPr id="15" name="Title 1">
            <a:extLst>
              <a:ext uri="{FF2B5EF4-FFF2-40B4-BE49-F238E27FC236}">
                <a16:creationId xmlns:a16="http://schemas.microsoft.com/office/drawing/2014/main" id="{6850ADAF-77F4-6C32-DC13-838F6B04050F}"/>
              </a:ext>
            </a:extLst>
          </p:cNvPr>
          <p:cNvSpPr>
            <a:spLocks noGrp="1"/>
          </p:cNvSpPr>
          <p:nvPr>
            <p:ph type="title"/>
          </p:nvPr>
        </p:nvSpPr>
        <p:spPr>
          <a:xfrm>
            <a:off x="438912" y="448056"/>
            <a:ext cx="9525000" cy="549275"/>
          </a:xfrm>
        </p:spPr>
        <p:txBody>
          <a:bodyPr>
            <a:noAutofit/>
          </a:bodyPr>
          <a:lstStyle/>
          <a:p>
            <a:pPr algn="l" defTabSz="1219170">
              <a:lnSpc>
                <a:spcPct val="115000"/>
              </a:lnSpc>
              <a:spcAft>
                <a:spcPts val="2133"/>
              </a:spcAft>
              <a:buClr>
                <a:srgbClr val="000000"/>
              </a:buClr>
              <a:buSzPts val="1500"/>
            </a:pPr>
            <a:r>
              <a:rPr lang="en-GB" sz="2400" b="1" kern="0">
                <a:solidFill>
                  <a:srgbClr val="000000"/>
                </a:solidFill>
                <a:latin typeface="DM Sans"/>
                <a:ea typeface="DM Sans"/>
                <a:cs typeface="DM Sans"/>
                <a:sym typeface="DM Sans"/>
              </a:rPr>
              <a:t>Locating yourself with the camera</a:t>
            </a:r>
            <a:endParaRPr lang="en-GB" sz="2400" b="1" kern="0" noProof="0">
              <a:solidFill>
                <a:srgbClr val="000000"/>
              </a:solidFill>
              <a:latin typeface="DM Sans"/>
              <a:ea typeface="DM Sans"/>
              <a:cs typeface="DM Sans"/>
              <a:sym typeface="DM Sans"/>
            </a:endParaRPr>
          </a:p>
        </p:txBody>
      </p:sp>
      <p:pic>
        <p:nvPicPr>
          <p:cNvPr id="16" name="Graphic 15">
            <a:extLst>
              <a:ext uri="{FF2B5EF4-FFF2-40B4-BE49-F238E27FC236}">
                <a16:creationId xmlns:a16="http://schemas.microsoft.com/office/drawing/2014/main" id="{13BAD511-79DB-13B4-C368-05A7FD70252E}"/>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70934" y="6176963"/>
            <a:ext cx="3657599" cy="789121"/>
          </a:xfrm>
          <a:prstGeom prst="rect">
            <a:avLst/>
          </a:prstGeom>
        </p:spPr>
      </p:pic>
      <p:pic>
        <p:nvPicPr>
          <p:cNvPr id="17" name="Graphic 16">
            <a:extLst>
              <a:ext uri="{FF2B5EF4-FFF2-40B4-BE49-F238E27FC236}">
                <a16:creationId xmlns:a16="http://schemas.microsoft.com/office/drawing/2014/main" id="{CE89D8B5-550C-0B3A-D488-369DEF89646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451889" y="223273"/>
            <a:ext cx="1510310" cy="457764"/>
          </a:xfrm>
          <a:prstGeom prst="rect">
            <a:avLst/>
          </a:prstGeom>
        </p:spPr>
      </p:pic>
      <p:sp>
        <p:nvSpPr>
          <p:cNvPr id="4" name="Google Shape;249;p32">
            <a:extLst>
              <a:ext uri="{FF2B5EF4-FFF2-40B4-BE49-F238E27FC236}">
                <a16:creationId xmlns:a16="http://schemas.microsoft.com/office/drawing/2014/main" id="{808260A4-48CC-045D-CBE6-365525F773D2}"/>
              </a:ext>
            </a:extLst>
          </p:cNvPr>
          <p:cNvSpPr txBox="1"/>
          <p:nvPr/>
        </p:nvSpPr>
        <p:spPr>
          <a:xfrm>
            <a:off x="10786867" y="6204016"/>
            <a:ext cx="731600" cy="391200"/>
          </a:xfrm>
          <a:prstGeom prst="rect">
            <a:avLst/>
          </a:prstGeom>
          <a:noFill/>
          <a:ln>
            <a:noFill/>
          </a:ln>
        </p:spPr>
        <p:txBody>
          <a:bodyPr spcFirstLastPara="1" wrap="square" lIns="121900" tIns="121900" rIns="121900" bIns="121900" anchor="ctr" anchorCtr="0">
            <a:noAutofit/>
          </a:bodyPr>
          <a:lstStyle/>
          <a:p>
            <a:pPr algn="r" defTabSz="1219170">
              <a:buClr>
                <a:srgbClr val="000000"/>
              </a:buClr>
            </a:pPr>
            <a:fld id="{00000000-1234-1234-1234-123412341234}" type="slidenum">
              <a:rPr lang="en-GB" sz="1067" kern="0" noProof="0" smtClean="0">
                <a:solidFill>
                  <a:srgbClr val="000000"/>
                </a:solidFill>
                <a:latin typeface="DM Sans"/>
                <a:ea typeface="DM Sans"/>
                <a:cs typeface="DM Sans"/>
                <a:sym typeface="DM Sans"/>
              </a:rPr>
              <a:pPr algn="r" defTabSz="1219170">
                <a:buClr>
                  <a:srgbClr val="000000"/>
                </a:buClr>
              </a:pPr>
              <a:t>9</a:t>
            </a:fld>
            <a:endParaRPr lang="en-GB" sz="1067" kern="0" noProof="0">
              <a:solidFill>
                <a:srgbClr val="000000"/>
              </a:solidFill>
              <a:latin typeface="DM Sans"/>
              <a:ea typeface="DM Sans"/>
              <a:cs typeface="DM Sans"/>
              <a:sym typeface="DM Sans"/>
            </a:endParaRPr>
          </a:p>
        </p:txBody>
      </p:sp>
      <p:pic>
        <p:nvPicPr>
          <p:cNvPr id="26" name="Picture 25" descr="A screenshot of a phone&#10;&#10;AI-generated content may be incorrect.">
            <a:extLst>
              <a:ext uri="{FF2B5EF4-FFF2-40B4-BE49-F238E27FC236}">
                <a16:creationId xmlns:a16="http://schemas.microsoft.com/office/drawing/2014/main" id="{6FF47A97-75BC-2112-8266-533B55160746}"/>
              </a:ext>
            </a:extLst>
          </p:cNvPr>
          <p:cNvPicPr>
            <a:picLocks noChangeAspect="1"/>
          </p:cNvPicPr>
          <p:nvPr/>
        </p:nvPicPr>
        <p:blipFill>
          <a:blip r:embed="rId5"/>
          <a:stretch>
            <a:fillRect/>
          </a:stretch>
        </p:blipFill>
        <p:spPr>
          <a:xfrm>
            <a:off x="591673" y="1519988"/>
            <a:ext cx="10926794" cy="2764139"/>
          </a:xfrm>
          <a:prstGeom prst="rect">
            <a:avLst/>
          </a:prstGeom>
        </p:spPr>
      </p:pic>
      <p:sp>
        <p:nvSpPr>
          <p:cNvPr id="5" name="Text Placeholder 4">
            <a:extLst>
              <a:ext uri="{FF2B5EF4-FFF2-40B4-BE49-F238E27FC236}">
                <a16:creationId xmlns:a16="http://schemas.microsoft.com/office/drawing/2014/main" id="{A74B1707-0910-D553-DA8F-361ED0020E09}"/>
              </a:ext>
            </a:extLst>
          </p:cNvPr>
          <p:cNvSpPr txBox="1">
            <a:spLocks/>
          </p:cNvSpPr>
          <p:nvPr/>
        </p:nvSpPr>
        <p:spPr>
          <a:xfrm>
            <a:off x="711323" y="4418966"/>
            <a:ext cx="3132136" cy="400079"/>
          </a:xfrm>
          <a:prstGeom prst="rect">
            <a:avLst/>
          </a:prstGeom>
        </p:spPr>
        <p:txBody>
          <a:bodyPr/>
          <a:lst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0" indent="0">
              <a:buNone/>
            </a:pPr>
            <a:r>
              <a:rPr lang="en-GB" sz="1800" b="1"/>
              <a:t>Select ‘Current Location’</a:t>
            </a:r>
          </a:p>
        </p:txBody>
      </p:sp>
      <p:sp>
        <p:nvSpPr>
          <p:cNvPr id="6" name="Text Placeholder 5">
            <a:extLst>
              <a:ext uri="{FF2B5EF4-FFF2-40B4-BE49-F238E27FC236}">
                <a16:creationId xmlns:a16="http://schemas.microsoft.com/office/drawing/2014/main" id="{9D5636A9-527A-2685-F213-8AFD450B75D9}"/>
              </a:ext>
            </a:extLst>
          </p:cNvPr>
          <p:cNvSpPr txBox="1">
            <a:spLocks/>
          </p:cNvSpPr>
          <p:nvPr/>
        </p:nvSpPr>
        <p:spPr>
          <a:xfrm>
            <a:off x="711323" y="4819045"/>
            <a:ext cx="2849763" cy="923299"/>
          </a:xfrm>
          <a:prstGeom prst="rect">
            <a:avLst/>
          </a:prstGeom>
        </p:spPr>
        <p:txBody>
          <a:bodyPr/>
          <a:lst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0" indent="0">
              <a:buNone/>
            </a:pPr>
            <a:r>
              <a:rPr lang="en-GB" sz="1600">
                <a:solidFill>
                  <a:srgbClr val="000000"/>
                </a:solidFill>
              </a:rPr>
              <a:t>When selecting your start location choose the ‘Current Location’ option</a:t>
            </a:r>
          </a:p>
        </p:txBody>
      </p:sp>
      <p:sp>
        <p:nvSpPr>
          <p:cNvPr id="7" name="Text Placeholder 7">
            <a:extLst>
              <a:ext uri="{FF2B5EF4-FFF2-40B4-BE49-F238E27FC236}">
                <a16:creationId xmlns:a16="http://schemas.microsoft.com/office/drawing/2014/main" id="{D280E70F-5444-CA9F-90AC-E17F50F99440}"/>
              </a:ext>
            </a:extLst>
          </p:cNvPr>
          <p:cNvSpPr txBox="1">
            <a:spLocks/>
          </p:cNvSpPr>
          <p:nvPr/>
        </p:nvSpPr>
        <p:spPr>
          <a:xfrm>
            <a:off x="8555639" y="4418966"/>
            <a:ext cx="3132137" cy="400079"/>
          </a:xfrm>
          <a:prstGeom prst="rect">
            <a:avLst/>
          </a:prstGeom>
        </p:spPr>
        <p:txBody>
          <a:bodyPr/>
          <a:lst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0" indent="0">
              <a:buNone/>
            </a:pPr>
            <a:r>
              <a:rPr lang="en-GB" sz="1800" b="1"/>
              <a:t>Capture three images</a:t>
            </a:r>
          </a:p>
        </p:txBody>
      </p:sp>
      <p:sp>
        <p:nvSpPr>
          <p:cNvPr id="8" name="Text Placeholder 8">
            <a:extLst>
              <a:ext uri="{FF2B5EF4-FFF2-40B4-BE49-F238E27FC236}">
                <a16:creationId xmlns:a16="http://schemas.microsoft.com/office/drawing/2014/main" id="{202F8E2D-8EFD-2B3E-2061-801B0098A5E5}"/>
              </a:ext>
            </a:extLst>
          </p:cNvPr>
          <p:cNvSpPr txBox="1">
            <a:spLocks/>
          </p:cNvSpPr>
          <p:nvPr/>
        </p:nvSpPr>
        <p:spPr>
          <a:xfrm>
            <a:off x="8555639" y="4907654"/>
            <a:ext cx="2816545" cy="1296362"/>
          </a:xfrm>
          <a:prstGeom prst="rect">
            <a:avLst/>
          </a:prstGeom>
        </p:spPr>
        <p:txBody>
          <a:bodyPr/>
          <a:lst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0" indent="0">
              <a:buNone/>
            </a:pPr>
            <a:r>
              <a:rPr lang="en-GB" sz="1600">
                <a:solidFill>
                  <a:srgbClr val="000000"/>
                </a:solidFill>
              </a:rPr>
              <a:t>Take three images at the angles instructed</a:t>
            </a:r>
          </a:p>
        </p:txBody>
      </p:sp>
      <p:sp>
        <p:nvSpPr>
          <p:cNvPr id="9" name="Text Placeholder 10">
            <a:extLst>
              <a:ext uri="{FF2B5EF4-FFF2-40B4-BE49-F238E27FC236}">
                <a16:creationId xmlns:a16="http://schemas.microsoft.com/office/drawing/2014/main" id="{7CD38665-60D5-761D-6DE6-028684466BAC}"/>
              </a:ext>
            </a:extLst>
          </p:cNvPr>
          <p:cNvSpPr txBox="1">
            <a:spLocks/>
          </p:cNvSpPr>
          <p:nvPr/>
        </p:nvSpPr>
        <p:spPr>
          <a:xfrm>
            <a:off x="4486195" y="4418966"/>
            <a:ext cx="3696910" cy="400079"/>
          </a:xfrm>
          <a:prstGeom prst="rect">
            <a:avLst/>
          </a:prstGeom>
        </p:spPr>
        <p:txBody>
          <a:bodyPr/>
          <a:lst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0" indent="0">
              <a:buNone/>
            </a:pPr>
            <a:r>
              <a:rPr lang="en-GB" sz="1800" b="1"/>
              <a:t>Follow on-screen instructions</a:t>
            </a:r>
          </a:p>
        </p:txBody>
      </p:sp>
      <p:sp>
        <p:nvSpPr>
          <p:cNvPr id="10" name="Text Placeholder 11">
            <a:extLst>
              <a:ext uri="{FF2B5EF4-FFF2-40B4-BE49-F238E27FC236}">
                <a16:creationId xmlns:a16="http://schemas.microsoft.com/office/drawing/2014/main" id="{64E041A3-BBB4-1888-DE31-24F74DDF06FE}"/>
              </a:ext>
            </a:extLst>
          </p:cNvPr>
          <p:cNvSpPr txBox="1">
            <a:spLocks/>
          </p:cNvSpPr>
          <p:nvPr/>
        </p:nvSpPr>
        <p:spPr>
          <a:xfrm>
            <a:off x="4486195" y="4880601"/>
            <a:ext cx="2816545" cy="923299"/>
          </a:xfrm>
          <a:prstGeom prst="rect">
            <a:avLst/>
          </a:prstGeom>
        </p:spPr>
        <p:txBody>
          <a:bodyPr/>
          <a:lst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0" indent="0">
              <a:buNone/>
            </a:pPr>
            <a:r>
              <a:rPr lang="en-GB" sz="1600">
                <a:solidFill>
                  <a:srgbClr val="000000"/>
                </a:solidFill>
              </a:rPr>
              <a:t>To ensure a successful VPS experience face away from any direct walls.</a:t>
            </a:r>
          </a:p>
        </p:txBody>
      </p:sp>
    </p:spTree>
    <p:extLst>
      <p:ext uri="{BB962C8B-B14F-4D97-AF65-F5344CB8AC3E}">
        <p14:creationId xmlns:p14="http://schemas.microsoft.com/office/powerpoint/2010/main" val="2918959486"/>
      </p:ext>
    </p:extLst>
  </p:cSld>
  <p:clrMapOvr>
    <a:masterClrMapping/>
  </p:clrMapOvr>
</p:sld>
</file>

<file path=ppt/theme/theme1.xml><?xml version="1.0" encoding="utf-8"?>
<a:theme xmlns:a="http://schemas.openxmlformats.org/drawingml/2006/main" name="waymap pitchdecks">
  <a:themeElements>
    <a:clrScheme name="Waymap Colours">
      <a:dk1>
        <a:srgbClr val="000000"/>
      </a:dk1>
      <a:lt1>
        <a:srgbClr val="FDF5F6"/>
      </a:lt1>
      <a:dk2>
        <a:srgbClr val="005E61"/>
      </a:dk2>
      <a:lt2>
        <a:srgbClr val="E8E8E8"/>
      </a:lt2>
      <a:accent1>
        <a:srgbClr val="005E61"/>
      </a:accent1>
      <a:accent2>
        <a:srgbClr val="005E61"/>
      </a:accent2>
      <a:accent3>
        <a:srgbClr val="005E61"/>
      </a:accent3>
      <a:accent4>
        <a:srgbClr val="E97132"/>
      </a:accent4>
      <a:accent5>
        <a:srgbClr val="005E61"/>
      </a:accent5>
      <a:accent6>
        <a:srgbClr val="4EA72E"/>
      </a:accent6>
      <a:hlink>
        <a:srgbClr val="005E61"/>
      </a:hlink>
      <a:folHlink>
        <a:srgbClr val="A8002C"/>
      </a:folHlink>
    </a:clrScheme>
    <a:fontScheme name="Office">
      <a:majorFont>
        <a:latin typeface="DM Sans"/>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DM Sans"/>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Waymap New Template" id="{C53351DB-C5FA-2241-B479-0959569C1F8B}" vid="{D671C2DB-274C-4048-B2A5-E53FA0E4E85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CCD78C6D-BF55-EC46-987D-564039B98764}">
  <we:reference id="wa200010001" version="1.0.0.0" store="en-US" storeType="OMEX"/>
  <we:alternateReferences>
    <we:reference id="WA200010001" version="1.0.0.0" store="WA200010001" storeType="OMEX"/>
  </we:alternateReferences>
  <we:properties>
    <we:property name="claude.fileId" value="&quot;1facd9bb-48a9-4c4e-aa77-64aff44480f4&quot;"/>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p:Policy xmlns:p="office.server.policy" id="" local="true">
  <p:Name>Document</p:Name>
  <p:Description/>
  <p:Statement/>
  <p:PolicyItems>
    <p:PolicyItem featureId="Microsoft.Office.RecordsManagement.PolicyFeatures.PolicyLabel" staticId="0x0101003A256CD4C651A64FA4FBBEEFA434AB0A|801092262" UniqueId="8522ee00-598f-4c62-8a85-d30f6b1186e1">
      <p:Name>Labels</p:Name>
      <p:Description>Generates labels that can be inserted in Microsoft Office documents to ensure that document properties or other important information are included when documents are printed. Labels can also be used to search for documents.</p:Description>
      <p:CustomData>
        <label>
          <segment type="metadata">_UIVersionString</segment>
        </label>
      </p:CustomData>
    </p:PolicyItem>
  </p:PolicyItems>
</p:Policy>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A256CD4C651A64FA4FBBEEFA434AB0A" ma:contentTypeVersion="24" ma:contentTypeDescription="Create a new document." ma:contentTypeScope="" ma:versionID="933f7a248291471da994101296f91611">
  <xsd:schema xmlns:xsd="http://www.w3.org/2001/XMLSchema" xmlns:xs="http://www.w3.org/2001/XMLSchema" xmlns:p="http://schemas.microsoft.com/office/2006/metadata/properties" xmlns:ns1="http://schemas.microsoft.com/sharepoint/v3" xmlns:ns2="8535bc50-7bc0-453e-8c34-e269d885ccbb" xmlns:ns3="dffc1974-fc6d-4057-ae91-88707efea0e8" targetNamespace="http://schemas.microsoft.com/office/2006/metadata/properties" ma:root="true" ma:fieldsID="0400884b65f7651cc0be2ead22832804" ns1:_="" ns2:_="" ns3:_="">
    <xsd:import namespace="http://schemas.microsoft.com/sharepoint/v3"/>
    <xsd:import namespace="8535bc50-7bc0-453e-8c34-e269d885ccbb"/>
    <xsd:import namespace="dffc1974-fc6d-4057-ae91-88707efea0e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1:_dlc_Exempt" minOccurs="0"/>
                <xsd:element ref="ns2:DLCPolicyLabelValue" minOccurs="0"/>
                <xsd:element ref="ns2:DLCPolicyLabelClientValue" minOccurs="0"/>
                <xsd:element ref="ns2:DLCPolicyLabelLock" minOccurs="0"/>
                <xsd:element ref="ns3:SharedWithUsers" minOccurs="0"/>
                <xsd:element ref="ns3:SharedWithDetails" minOccurs="0"/>
                <xsd:element ref="ns2:MediaLengthInSecond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dlc_Exempt" ma:index="17" nillable="true" ma:displayName="Exempt from Policy" ma:hidden="true" ma:internalName="_dlc_Exempt"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535bc50-7bc0-453e-8c34-e269d885ccb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DLCPolicyLabelValue" ma:index="18" nillable="true" ma:displayName="Label" ma:description="Stores the current value of the label." ma:internalName="DLCPolicyLabelValue" ma:readOnly="true">
      <xsd:simpleType>
        <xsd:restriction base="dms:Note">
          <xsd:maxLength value="255"/>
        </xsd:restriction>
      </xsd:simpleType>
    </xsd:element>
    <xsd:element name="DLCPolicyLabelClientValue" ma:index="19" nillable="true" ma:displayName="Client Label Value" ma:description="Stores the last label value computed on the client." ma:hidden="true" ma:internalName="DLCPolicyLabelClientValue" ma:readOnly="false">
      <xsd:simpleType>
        <xsd:restriction base="dms:Note"/>
      </xsd:simpleType>
    </xsd:element>
    <xsd:element name="DLCPolicyLabelLock" ma:index="20" nillable="true" ma:displayName="Label Locked" ma:description="Indicates whether the label should be updated when item properties are modified." ma:hidden="true" ma:internalName="DLCPolicyLabelLock" ma:readOnly="false">
      <xsd:simpleType>
        <xsd:restriction base="dms:Text"/>
      </xsd:simpleType>
    </xsd:element>
    <xsd:element name="MediaLengthInSeconds" ma:index="23" nillable="true" ma:displayName="Length (seconds)" ma:internalName="MediaLengthInSeconds" ma:readOnly="true">
      <xsd:simpleType>
        <xsd:restriction base="dms:Unknown"/>
      </xsd:simpleType>
    </xsd:element>
    <xsd:element name="MediaServiceLocation" ma:index="24" nillable="true" ma:displayName="Location" ma:internalName="MediaServiceLocation" ma:readOnly="true">
      <xsd:simpleType>
        <xsd:restriction base="dms:Text"/>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171626d1-e113-423d-b69b-0d0cb91fe69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8" nillable="true" ma:displayName="MediaServiceObjectDetectorVersions" ma:hidden="true" ma:indexed="true" ma:internalName="MediaServiceObjectDetectorVersions" ma:readOnly="true">
      <xsd:simpleType>
        <xsd:restriction base="dms:Text"/>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BillingMetadata" ma:index="3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ffc1974-fc6d-4057-ae91-88707efea0e8" elementFormDefault="qualified">
    <xsd:import namespace="http://schemas.microsoft.com/office/2006/documentManagement/types"/>
    <xsd:import namespace="http://schemas.microsoft.com/office/infopath/2007/PartnerControls"/>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element name="TaxCatchAll" ma:index="27" nillable="true" ma:displayName="Taxonomy Catch All Column" ma:hidden="true" ma:list="{4b40ad10-2fd7-450a-af49-6533cec14759}" ma:internalName="TaxCatchAll" ma:showField="CatchAllData" ma:web="dffc1974-fc6d-4057-ae91-88707efea0e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DLCPolicyLabelValue xmlns="8535bc50-7bc0-453e-8c34-e269d885ccbb">0.2</DLCPolicyLabelValue>
    <TaxCatchAll xmlns="dffc1974-fc6d-4057-ae91-88707efea0e8" xsi:nil="true"/>
    <DLCPolicyLabelClientValue xmlns="8535bc50-7bc0-453e-8c34-e269d885ccbb" xsi:nil="true"/>
    <lcf76f155ced4ddcb4097134ff3c332f xmlns="8535bc50-7bc0-453e-8c34-e269d885ccbb">
      <Terms xmlns="http://schemas.microsoft.com/office/infopath/2007/PartnerControls"/>
    </lcf76f155ced4ddcb4097134ff3c332f>
    <DLCPolicyLabelLock xmlns="8535bc50-7bc0-453e-8c34-e269d885ccbb" xsi:nil="true"/>
  </documentManagement>
</p:properties>
</file>

<file path=customXml/itemProps1.xml><?xml version="1.0" encoding="utf-8"?>
<ds:datastoreItem xmlns:ds="http://schemas.openxmlformats.org/officeDocument/2006/customXml" ds:itemID="{25962C19-A649-4B54-9245-6E0B95CDFC4B}">
  <ds:schemaRefs>
    <ds:schemaRef ds:uri="office.server.policy"/>
  </ds:schemaRefs>
</ds:datastoreItem>
</file>

<file path=customXml/itemProps2.xml><?xml version="1.0" encoding="utf-8"?>
<ds:datastoreItem xmlns:ds="http://schemas.openxmlformats.org/officeDocument/2006/customXml" ds:itemID="{2AB50868-C777-4917-8DAC-CCE48D09221E}">
  <ds:schemaRefs>
    <ds:schemaRef ds:uri="http://schemas.microsoft.com/sharepoint/v3/contenttype/forms"/>
  </ds:schemaRefs>
</ds:datastoreItem>
</file>

<file path=customXml/itemProps3.xml><?xml version="1.0" encoding="utf-8"?>
<ds:datastoreItem xmlns:ds="http://schemas.openxmlformats.org/officeDocument/2006/customXml" ds:itemID="{3319B7FF-769B-4B22-AA02-21A0F58957FE}">
  <ds:schemaRefs>
    <ds:schemaRef ds:uri="8535bc50-7bc0-453e-8c34-e269d885ccbb"/>
    <ds:schemaRef ds:uri="dffc1974-fc6d-4057-ae91-88707efea0e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07367356-F8AE-4F25-A251-32321E33CF00}">
  <ds:schemaRefs>
    <ds:schemaRef ds:uri="http://purl.org/dc/elements/1.1/"/>
    <ds:schemaRef ds:uri="8535bc50-7bc0-453e-8c34-e269d885ccbb"/>
    <ds:schemaRef ds:uri="http://schemas.microsoft.com/office/2006/documentManagement/types"/>
    <ds:schemaRef ds:uri="dffc1974-fc6d-4057-ae91-88707efea0e8"/>
    <ds:schemaRef ds:uri="http://purl.org/dc/terms/"/>
    <ds:schemaRef ds:uri="http://schemas.microsoft.com/office/2006/metadata/properties"/>
    <ds:schemaRef ds:uri="http://www.w3.org/XML/1998/namespace"/>
    <ds:schemaRef ds:uri="http://schemas.microsoft.com/sharepoint/v3"/>
    <ds:schemaRef ds:uri="http://purl.org/dc/dcmitype/"/>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
  <TotalTime>0</TotalTime>
  <Words>1060</Words>
  <Application>Microsoft Macintosh PowerPoint</Application>
  <PresentationFormat>Widescreen</PresentationFormat>
  <Paragraphs>88</Paragraphs>
  <Slides>16</Slides>
  <Notes>15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Aptos</vt:lpstr>
      <vt:lpstr>Arial</vt:lpstr>
      <vt:lpstr>DM Sans</vt:lpstr>
      <vt:lpstr>waymap pitchdecks</vt:lpstr>
      <vt:lpstr>PowerPoint Presentation</vt:lpstr>
      <vt:lpstr>Downloading Waymap</vt:lpstr>
      <vt:lpstr>Set your Height</vt:lpstr>
      <vt:lpstr>Language Preferences</vt:lpstr>
      <vt:lpstr>Navigation Modes</vt:lpstr>
      <vt:lpstr>Routing Preferences</vt:lpstr>
      <vt:lpstr>Instructions Preferences</vt:lpstr>
      <vt:lpstr>Planning a Journey</vt:lpstr>
      <vt:lpstr>Locating yourself with the camera</vt:lpstr>
      <vt:lpstr>Journey Start</vt:lpstr>
      <vt:lpstr>Using Waymap</vt:lpstr>
      <vt:lpstr>Things to avoid when walking an indoor Waymap route</vt:lpstr>
      <vt:lpstr>How it Improves Over Time</vt:lpstr>
      <vt:lpstr>Using Waymap for Outdoor Navigation</vt:lpstr>
      <vt:lpstr>Journey Transitions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Lucy Botkai</dc:creator>
  <cp:lastModifiedBy>Lucy Botkai</cp:lastModifiedBy>
  <cp:revision>2</cp:revision>
  <dcterms:created xsi:type="dcterms:W3CDTF">2026-03-05T16:19:48Z</dcterms:created>
  <dcterms:modified xsi:type="dcterms:W3CDTF">2026-04-27T13:50:27Z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0x0101003A256CD4C651A64FA4FBBEEFA434AB0A</vt:lpwstr>
  </property>
  <property fmtid="{D5CDD505-2E9C-101B-9397-08002B2CF9AE}" pid="3" name="MediaServiceImageTags">
    <vt:lpwstr/>
  </property>
</Properties>
</file>